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notesMasterIdLst>
    <p:notesMasterId r:id="rId59"/>
  </p:notesMasterIdLst>
  <p:handoutMasterIdLst>
    <p:handoutMasterId r:id="rId60"/>
  </p:handoutMasterIdLst>
  <p:sldIdLst>
    <p:sldId id="256" r:id="rId2"/>
    <p:sldId id="321" r:id="rId3"/>
    <p:sldId id="257" r:id="rId4"/>
    <p:sldId id="269" r:id="rId5"/>
    <p:sldId id="270" r:id="rId6"/>
    <p:sldId id="258" r:id="rId7"/>
    <p:sldId id="259" r:id="rId8"/>
    <p:sldId id="293" r:id="rId9"/>
    <p:sldId id="295" r:id="rId10"/>
    <p:sldId id="260" r:id="rId11"/>
    <p:sldId id="296" r:id="rId12"/>
    <p:sldId id="297" r:id="rId13"/>
    <p:sldId id="298" r:id="rId14"/>
    <p:sldId id="299" r:id="rId15"/>
    <p:sldId id="287" r:id="rId16"/>
    <p:sldId id="274" r:id="rId17"/>
    <p:sldId id="268" r:id="rId18"/>
    <p:sldId id="271" r:id="rId19"/>
    <p:sldId id="272" r:id="rId20"/>
    <p:sldId id="273" r:id="rId21"/>
    <p:sldId id="284" r:id="rId22"/>
    <p:sldId id="262" r:id="rId23"/>
    <p:sldId id="263" r:id="rId24"/>
    <p:sldId id="264" r:id="rId25"/>
    <p:sldId id="265" r:id="rId26"/>
    <p:sldId id="266" r:id="rId27"/>
    <p:sldId id="267" r:id="rId28"/>
    <p:sldId id="312" r:id="rId29"/>
    <p:sldId id="313" r:id="rId30"/>
    <p:sldId id="314" r:id="rId31"/>
    <p:sldId id="315" r:id="rId32"/>
    <p:sldId id="301" r:id="rId33"/>
    <p:sldId id="285" r:id="rId34"/>
    <p:sldId id="311" r:id="rId35"/>
    <p:sldId id="308" r:id="rId36"/>
    <p:sldId id="286" r:id="rId37"/>
    <p:sldId id="320" r:id="rId38"/>
    <p:sldId id="275" r:id="rId39"/>
    <p:sldId id="276" r:id="rId40"/>
    <p:sldId id="277" r:id="rId41"/>
    <p:sldId id="281" r:id="rId42"/>
    <p:sldId id="280" r:id="rId43"/>
    <p:sldId id="282" r:id="rId44"/>
    <p:sldId id="283" r:id="rId45"/>
    <p:sldId id="318" r:id="rId46"/>
    <p:sldId id="317" r:id="rId47"/>
    <p:sldId id="319" r:id="rId48"/>
    <p:sldId id="288" r:id="rId49"/>
    <p:sldId id="289" r:id="rId50"/>
    <p:sldId id="302" r:id="rId51"/>
    <p:sldId id="303" r:id="rId52"/>
    <p:sldId id="307" r:id="rId53"/>
    <p:sldId id="304" r:id="rId54"/>
    <p:sldId id="316" r:id="rId55"/>
    <p:sldId id="305" r:id="rId56"/>
    <p:sldId id="278" r:id="rId57"/>
    <p:sldId id="306" r:id="rId5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697" autoAdjust="0"/>
  </p:normalViewPr>
  <p:slideViewPr>
    <p:cSldViewPr snapToGrid="0">
      <p:cViewPr varScale="1">
        <p:scale>
          <a:sx n="51" d="100"/>
          <a:sy n="51" d="100"/>
        </p:scale>
        <p:origin x="5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1E231-0C3A-4D61-BAB4-D7CE750A90C8}" type="doc">
      <dgm:prSet loTypeId="urn:microsoft.com/office/officeart/2005/8/layout/hierarchy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8F7DD92-C0F2-46EA-8C1B-F31B517A7910}">
      <dgm:prSet phldrT="[Text]" custT="1"/>
      <dgm:spPr/>
      <dgm:t>
        <a:bodyPr/>
        <a:lstStyle/>
        <a:p>
          <a:r>
            <a:rPr lang="en-US" sz="3000" b="1" dirty="0"/>
            <a:t>Study Designs</a:t>
          </a:r>
        </a:p>
      </dgm:t>
    </dgm:pt>
    <dgm:pt modelId="{99D85A33-199C-4E88-904B-D01E93BCCB02}" type="parTrans" cxnId="{ECA9C92F-F7A3-4ACB-A04B-6E9AA78CEF01}">
      <dgm:prSet/>
      <dgm:spPr/>
      <dgm:t>
        <a:bodyPr/>
        <a:lstStyle/>
        <a:p>
          <a:endParaRPr lang="en-US"/>
        </a:p>
      </dgm:t>
    </dgm:pt>
    <dgm:pt modelId="{3BA7A45F-29E1-46A2-8DF9-44EA6770187A}" type="sibTrans" cxnId="{ECA9C92F-F7A3-4ACB-A04B-6E9AA78CEF01}">
      <dgm:prSet/>
      <dgm:spPr/>
      <dgm:t>
        <a:bodyPr/>
        <a:lstStyle/>
        <a:p>
          <a:endParaRPr lang="en-US"/>
        </a:p>
      </dgm:t>
    </dgm:pt>
    <dgm:pt modelId="{134D9829-1C0B-4ACA-9F55-C617BDFA0597}" type="asst">
      <dgm:prSet phldrT="[Text]"/>
      <dgm:spPr/>
      <dgm:t>
        <a:bodyPr/>
        <a:lstStyle/>
        <a:p>
          <a:r>
            <a:rPr lang="en-US" b="1" dirty="0"/>
            <a:t>Explanatory</a:t>
          </a:r>
        </a:p>
      </dgm:t>
    </dgm:pt>
    <dgm:pt modelId="{F55F788D-92CB-44B7-9747-6DA622862EBE}" type="parTrans" cxnId="{E5A2547F-E2FB-48B2-9B19-4F70971EDF29}">
      <dgm:prSet/>
      <dgm:spPr/>
      <dgm:t>
        <a:bodyPr/>
        <a:lstStyle/>
        <a:p>
          <a:endParaRPr lang="en-US"/>
        </a:p>
      </dgm:t>
    </dgm:pt>
    <dgm:pt modelId="{04004B1B-78E6-45AB-BCBE-A198F2F122B2}" type="sibTrans" cxnId="{E5A2547F-E2FB-48B2-9B19-4F70971EDF29}">
      <dgm:prSet/>
      <dgm:spPr/>
      <dgm:t>
        <a:bodyPr/>
        <a:lstStyle/>
        <a:p>
          <a:endParaRPr lang="en-US" dirty="0"/>
        </a:p>
      </dgm:t>
    </dgm:pt>
    <dgm:pt modelId="{9939BA9A-1C5C-4F66-BFAF-6DD0B59A6EB6}" type="asst">
      <dgm:prSet/>
      <dgm:spPr/>
      <dgm:t>
        <a:bodyPr/>
        <a:lstStyle/>
        <a:p>
          <a:r>
            <a:rPr lang="en-US" b="1" dirty="0"/>
            <a:t>Descriptive</a:t>
          </a:r>
        </a:p>
      </dgm:t>
    </dgm:pt>
    <dgm:pt modelId="{0625FB98-9073-409B-A926-E238D36E292C}" type="parTrans" cxnId="{B659ACF0-6035-45AC-8290-6DC231DB5EE1}">
      <dgm:prSet/>
      <dgm:spPr/>
      <dgm:t>
        <a:bodyPr/>
        <a:lstStyle/>
        <a:p>
          <a:endParaRPr lang="en-US"/>
        </a:p>
      </dgm:t>
    </dgm:pt>
    <dgm:pt modelId="{6A6811A6-56F3-4B4C-8BF3-3A3F5E768E77}" type="sibTrans" cxnId="{B659ACF0-6035-45AC-8290-6DC231DB5EE1}">
      <dgm:prSet/>
      <dgm:spPr/>
      <dgm:t>
        <a:bodyPr/>
        <a:lstStyle/>
        <a:p>
          <a:endParaRPr lang="en-US"/>
        </a:p>
      </dgm:t>
    </dgm:pt>
    <dgm:pt modelId="{598A3720-5850-46E0-9F01-35679CC7F13B}">
      <dgm:prSet/>
      <dgm:spPr/>
      <dgm:t>
        <a:bodyPr/>
        <a:lstStyle/>
        <a:p>
          <a:r>
            <a:rPr lang="en-US" b="1" dirty="0"/>
            <a:t>Observational</a:t>
          </a:r>
        </a:p>
      </dgm:t>
    </dgm:pt>
    <dgm:pt modelId="{E95C270C-F82F-4ED3-9B28-6FEE047DA15F}" type="parTrans" cxnId="{16FD59BB-91FA-4011-A7DA-A3C548B21269}">
      <dgm:prSet/>
      <dgm:spPr/>
      <dgm:t>
        <a:bodyPr/>
        <a:lstStyle/>
        <a:p>
          <a:endParaRPr lang="en-US"/>
        </a:p>
      </dgm:t>
    </dgm:pt>
    <dgm:pt modelId="{2EB1F99D-0483-4AF4-BAD2-B37BBCF342BE}" type="sibTrans" cxnId="{16FD59BB-91FA-4011-A7DA-A3C548B21269}">
      <dgm:prSet/>
      <dgm:spPr/>
      <dgm:t>
        <a:bodyPr/>
        <a:lstStyle/>
        <a:p>
          <a:endParaRPr lang="en-US"/>
        </a:p>
      </dgm:t>
    </dgm:pt>
    <dgm:pt modelId="{79EB0DA7-2ECC-418E-8C83-9458311C4F6C}">
      <dgm:prSet/>
      <dgm:spPr/>
      <dgm:t>
        <a:bodyPr/>
        <a:lstStyle/>
        <a:p>
          <a:r>
            <a:rPr lang="en-US" b="1" dirty="0"/>
            <a:t>Experimental</a:t>
          </a:r>
        </a:p>
      </dgm:t>
    </dgm:pt>
    <dgm:pt modelId="{9EB72C14-C17B-4CFD-95BC-87B03831251C}" type="parTrans" cxnId="{82F5A6B7-E0AE-4C80-BC0F-EAA373DEA750}">
      <dgm:prSet/>
      <dgm:spPr/>
      <dgm:t>
        <a:bodyPr/>
        <a:lstStyle/>
        <a:p>
          <a:endParaRPr lang="en-US"/>
        </a:p>
      </dgm:t>
    </dgm:pt>
    <dgm:pt modelId="{FB881461-4B2E-4691-80F9-219D22FCF266}" type="sibTrans" cxnId="{82F5A6B7-E0AE-4C80-BC0F-EAA373DEA750}">
      <dgm:prSet/>
      <dgm:spPr/>
      <dgm:t>
        <a:bodyPr/>
        <a:lstStyle/>
        <a:p>
          <a:endParaRPr lang="en-US"/>
        </a:p>
      </dgm:t>
    </dgm:pt>
    <dgm:pt modelId="{E70C154B-94FB-425F-9570-A5B6984C17C4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b="1" dirty="0"/>
            <a:t>Case-Control</a:t>
          </a:r>
        </a:p>
      </dgm:t>
    </dgm:pt>
    <dgm:pt modelId="{7AEB96BA-7B87-459A-949F-A0BDEBB18BEC}" type="parTrans" cxnId="{03F07AC5-C165-4FC2-9D78-D04102B81AE2}">
      <dgm:prSet/>
      <dgm:spPr/>
      <dgm:t>
        <a:bodyPr/>
        <a:lstStyle/>
        <a:p>
          <a:endParaRPr lang="en-US"/>
        </a:p>
      </dgm:t>
    </dgm:pt>
    <dgm:pt modelId="{0EB28AD6-1737-4CFC-98A1-6DB6830AC0BF}" type="sibTrans" cxnId="{03F07AC5-C165-4FC2-9D78-D04102B81AE2}">
      <dgm:prSet/>
      <dgm:spPr/>
      <dgm:t>
        <a:bodyPr/>
        <a:lstStyle/>
        <a:p>
          <a:endParaRPr lang="en-US"/>
        </a:p>
      </dgm:t>
    </dgm:pt>
    <dgm:pt modelId="{DFD96208-4167-435A-AED3-7AA0147EBE2E}">
      <dgm:prSet/>
      <dgm:spPr/>
      <dgm:t>
        <a:bodyPr/>
        <a:lstStyle/>
        <a:p>
          <a:r>
            <a:rPr lang="en-US" b="1" dirty="0"/>
            <a:t>Follow-Up</a:t>
          </a:r>
        </a:p>
      </dgm:t>
    </dgm:pt>
    <dgm:pt modelId="{000D2C8C-88D5-4030-A474-4624615E82F7}" type="parTrans" cxnId="{0BF67250-7EAE-48BF-8CA6-0371176597D0}">
      <dgm:prSet/>
      <dgm:spPr/>
      <dgm:t>
        <a:bodyPr/>
        <a:lstStyle/>
        <a:p>
          <a:endParaRPr lang="en-US"/>
        </a:p>
      </dgm:t>
    </dgm:pt>
    <dgm:pt modelId="{DD1DC5FD-9DB5-446C-BC3E-3D2DC01408F9}" type="sibTrans" cxnId="{0BF67250-7EAE-48BF-8CA6-0371176597D0}">
      <dgm:prSet/>
      <dgm:spPr/>
      <dgm:t>
        <a:bodyPr/>
        <a:lstStyle/>
        <a:p>
          <a:endParaRPr lang="en-US"/>
        </a:p>
      </dgm:t>
    </dgm:pt>
    <dgm:pt modelId="{A1ED3BB9-43A5-437A-8D1E-E8F7471D77C0}">
      <dgm:prSet/>
      <dgm:spPr/>
      <dgm:t>
        <a:bodyPr/>
        <a:lstStyle/>
        <a:p>
          <a:r>
            <a:rPr lang="en-US" b="1" dirty="0"/>
            <a:t>Cross-Sectional</a:t>
          </a:r>
        </a:p>
      </dgm:t>
    </dgm:pt>
    <dgm:pt modelId="{2A92A609-CCF1-4ACD-B811-010596B44E9B}" type="parTrans" cxnId="{DFC2EE83-5D90-4E89-9E7D-436DA2F397F6}">
      <dgm:prSet/>
      <dgm:spPr/>
      <dgm:t>
        <a:bodyPr/>
        <a:lstStyle/>
        <a:p>
          <a:endParaRPr lang="en-US"/>
        </a:p>
      </dgm:t>
    </dgm:pt>
    <dgm:pt modelId="{7E065312-B410-439F-9C59-16E83897B464}" type="sibTrans" cxnId="{DFC2EE83-5D90-4E89-9E7D-436DA2F397F6}">
      <dgm:prSet/>
      <dgm:spPr/>
      <dgm:t>
        <a:bodyPr/>
        <a:lstStyle/>
        <a:p>
          <a:endParaRPr lang="en-US"/>
        </a:p>
      </dgm:t>
    </dgm:pt>
    <dgm:pt modelId="{AD6B2FB5-9B2D-45E8-A519-4C641490D044}">
      <dgm:prSet/>
      <dgm:spPr/>
      <dgm:t>
        <a:bodyPr/>
        <a:lstStyle/>
        <a:p>
          <a:r>
            <a:rPr lang="en-US" b="1" dirty="0"/>
            <a:t>Parallel</a:t>
          </a:r>
        </a:p>
      </dgm:t>
    </dgm:pt>
    <dgm:pt modelId="{F7DFB84B-61F0-4506-B1DE-3CB7931EC921}" type="parTrans" cxnId="{124A7562-AFA9-44F4-B6DF-7CF6A98045AC}">
      <dgm:prSet/>
      <dgm:spPr/>
      <dgm:t>
        <a:bodyPr/>
        <a:lstStyle/>
        <a:p>
          <a:endParaRPr lang="en-US"/>
        </a:p>
      </dgm:t>
    </dgm:pt>
    <dgm:pt modelId="{725B1E54-42DD-43D8-A839-25C9286810EB}" type="sibTrans" cxnId="{124A7562-AFA9-44F4-B6DF-7CF6A98045AC}">
      <dgm:prSet/>
      <dgm:spPr/>
      <dgm:t>
        <a:bodyPr/>
        <a:lstStyle/>
        <a:p>
          <a:endParaRPr lang="en-US"/>
        </a:p>
      </dgm:t>
    </dgm:pt>
    <dgm:pt modelId="{A471ECFD-2E23-4880-910E-61590ED79AB7}">
      <dgm:prSet/>
      <dgm:spPr/>
      <dgm:t>
        <a:bodyPr/>
        <a:lstStyle/>
        <a:p>
          <a:r>
            <a:rPr lang="en-US" b="1" dirty="0"/>
            <a:t>Crossover</a:t>
          </a:r>
        </a:p>
      </dgm:t>
    </dgm:pt>
    <dgm:pt modelId="{77ED5730-553C-479A-8A47-4A5BFB476255}" type="parTrans" cxnId="{93FA72E4-F27C-4B2B-A334-328EEA75AD97}">
      <dgm:prSet/>
      <dgm:spPr/>
      <dgm:t>
        <a:bodyPr/>
        <a:lstStyle/>
        <a:p>
          <a:endParaRPr lang="en-US"/>
        </a:p>
      </dgm:t>
    </dgm:pt>
    <dgm:pt modelId="{83695F2A-3718-4C85-BC75-928B2F02480F}" type="sibTrans" cxnId="{93FA72E4-F27C-4B2B-A334-328EEA75AD97}">
      <dgm:prSet/>
      <dgm:spPr/>
      <dgm:t>
        <a:bodyPr/>
        <a:lstStyle/>
        <a:p>
          <a:endParaRPr lang="en-US"/>
        </a:p>
      </dgm:t>
    </dgm:pt>
    <dgm:pt modelId="{7D0EC3F9-C586-4E45-9F09-064BF8C70F90}" type="pres">
      <dgm:prSet presAssocID="{C181E231-0C3A-4D61-BAB4-D7CE750A90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55DEB7-B3B7-4931-A879-5C12FB2C6445}" type="pres">
      <dgm:prSet presAssocID="{F8F7DD92-C0F2-46EA-8C1B-F31B517A7910}" presName="hierRoot1" presStyleCnt="0"/>
      <dgm:spPr/>
    </dgm:pt>
    <dgm:pt modelId="{6F2CAE91-8431-47F5-9C03-E11567935D81}" type="pres">
      <dgm:prSet presAssocID="{F8F7DD92-C0F2-46EA-8C1B-F31B517A7910}" presName="composite" presStyleCnt="0"/>
      <dgm:spPr/>
    </dgm:pt>
    <dgm:pt modelId="{F20D63A4-A79E-4421-ACD6-79BFF1257952}" type="pres">
      <dgm:prSet presAssocID="{F8F7DD92-C0F2-46EA-8C1B-F31B517A7910}" presName="background" presStyleLbl="node0" presStyleIdx="0" presStyleCnt="1"/>
      <dgm:spPr/>
    </dgm:pt>
    <dgm:pt modelId="{9A1263E0-D8B6-4DB0-806C-E50B49809A03}" type="pres">
      <dgm:prSet presAssocID="{F8F7DD92-C0F2-46EA-8C1B-F31B517A7910}" presName="text" presStyleLbl="fgAcc0" presStyleIdx="0" presStyleCnt="1">
        <dgm:presLayoutVars>
          <dgm:chPref val="3"/>
        </dgm:presLayoutVars>
      </dgm:prSet>
      <dgm:spPr/>
    </dgm:pt>
    <dgm:pt modelId="{49AAEF7B-107B-4709-9EDC-0DE8194C4008}" type="pres">
      <dgm:prSet presAssocID="{F8F7DD92-C0F2-46EA-8C1B-F31B517A7910}" presName="hierChild2" presStyleCnt="0"/>
      <dgm:spPr/>
    </dgm:pt>
    <dgm:pt modelId="{9D07C034-CBC7-4D61-BE4F-96C91F9FEDC2}" type="pres">
      <dgm:prSet presAssocID="{0625FB98-9073-409B-A926-E238D36E292C}" presName="Name10" presStyleLbl="parChTrans1D2" presStyleIdx="0" presStyleCnt="2"/>
      <dgm:spPr/>
    </dgm:pt>
    <dgm:pt modelId="{28A719B9-2814-4F6E-8153-A8B7C16AB6F5}" type="pres">
      <dgm:prSet presAssocID="{9939BA9A-1C5C-4F66-BFAF-6DD0B59A6EB6}" presName="hierRoot2" presStyleCnt="0"/>
      <dgm:spPr/>
    </dgm:pt>
    <dgm:pt modelId="{6EE1594D-BEEE-458C-A3DD-642E4375490F}" type="pres">
      <dgm:prSet presAssocID="{9939BA9A-1C5C-4F66-BFAF-6DD0B59A6EB6}" presName="composite2" presStyleCnt="0"/>
      <dgm:spPr/>
    </dgm:pt>
    <dgm:pt modelId="{1EE03FB5-7630-4B4C-B7F3-49C6DF5E78D2}" type="pres">
      <dgm:prSet presAssocID="{9939BA9A-1C5C-4F66-BFAF-6DD0B59A6EB6}" presName="background2" presStyleLbl="asst1" presStyleIdx="0" presStyleCnt="2"/>
      <dgm:spPr/>
    </dgm:pt>
    <dgm:pt modelId="{36AF3FC6-52D8-448B-B0CF-F4F91DE7B013}" type="pres">
      <dgm:prSet presAssocID="{9939BA9A-1C5C-4F66-BFAF-6DD0B59A6EB6}" presName="text2" presStyleLbl="fgAcc2" presStyleIdx="0" presStyleCnt="2" custLinFactNeighborX="-87036" custLinFactNeighborY="1063">
        <dgm:presLayoutVars>
          <dgm:chPref val="3"/>
        </dgm:presLayoutVars>
      </dgm:prSet>
      <dgm:spPr/>
    </dgm:pt>
    <dgm:pt modelId="{64C3111C-8188-4F50-A3BD-1D5CB8A89EE6}" type="pres">
      <dgm:prSet presAssocID="{9939BA9A-1C5C-4F66-BFAF-6DD0B59A6EB6}" presName="hierChild3" presStyleCnt="0"/>
      <dgm:spPr/>
    </dgm:pt>
    <dgm:pt modelId="{B1B142EA-615E-44DB-A701-6D37584E84A3}" type="pres">
      <dgm:prSet presAssocID="{F55F788D-92CB-44B7-9747-6DA622862EBE}" presName="Name10" presStyleLbl="parChTrans1D2" presStyleIdx="1" presStyleCnt="2"/>
      <dgm:spPr/>
    </dgm:pt>
    <dgm:pt modelId="{5AC1CB57-2D83-483E-AF71-F98ACE2C615D}" type="pres">
      <dgm:prSet presAssocID="{134D9829-1C0B-4ACA-9F55-C617BDFA0597}" presName="hierRoot2" presStyleCnt="0"/>
      <dgm:spPr/>
    </dgm:pt>
    <dgm:pt modelId="{927CF89F-FA39-4C6C-90EE-957AAE8EA45A}" type="pres">
      <dgm:prSet presAssocID="{134D9829-1C0B-4ACA-9F55-C617BDFA0597}" presName="composite2" presStyleCnt="0"/>
      <dgm:spPr/>
    </dgm:pt>
    <dgm:pt modelId="{12BCBD8C-5870-4B8F-9FBB-ADDE2AC95107}" type="pres">
      <dgm:prSet presAssocID="{134D9829-1C0B-4ACA-9F55-C617BDFA0597}" presName="background2" presStyleLbl="asst1" presStyleIdx="1" presStyleCnt="2"/>
      <dgm:spPr/>
    </dgm:pt>
    <dgm:pt modelId="{AA122585-FF0A-46D2-9057-3E7EEFEC0FD3}" type="pres">
      <dgm:prSet presAssocID="{134D9829-1C0B-4ACA-9F55-C617BDFA0597}" presName="text2" presStyleLbl="fgAcc2" presStyleIdx="1" presStyleCnt="2">
        <dgm:presLayoutVars>
          <dgm:chPref val="3"/>
        </dgm:presLayoutVars>
      </dgm:prSet>
      <dgm:spPr/>
    </dgm:pt>
    <dgm:pt modelId="{02FA43E6-B37D-4871-8C30-E5AE9790B95A}" type="pres">
      <dgm:prSet presAssocID="{134D9829-1C0B-4ACA-9F55-C617BDFA0597}" presName="hierChild3" presStyleCnt="0"/>
      <dgm:spPr/>
    </dgm:pt>
    <dgm:pt modelId="{CC10CE5A-DF32-459C-909A-2E8D46284B76}" type="pres">
      <dgm:prSet presAssocID="{E95C270C-F82F-4ED3-9B28-6FEE047DA15F}" presName="Name17" presStyleLbl="parChTrans1D3" presStyleIdx="0" presStyleCnt="2"/>
      <dgm:spPr/>
    </dgm:pt>
    <dgm:pt modelId="{B9A6EA18-7F75-4295-82FB-07306ACED290}" type="pres">
      <dgm:prSet presAssocID="{598A3720-5850-46E0-9F01-35679CC7F13B}" presName="hierRoot3" presStyleCnt="0"/>
      <dgm:spPr/>
    </dgm:pt>
    <dgm:pt modelId="{1E5427C2-53B2-4708-A336-6411CCC61237}" type="pres">
      <dgm:prSet presAssocID="{598A3720-5850-46E0-9F01-35679CC7F13B}" presName="composite3" presStyleCnt="0"/>
      <dgm:spPr/>
    </dgm:pt>
    <dgm:pt modelId="{107C0BB8-7BE1-4E23-B98E-B38222F0B9C7}" type="pres">
      <dgm:prSet presAssocID="{598A3720-5850-46E0-9F01-35679CC7F13B}" presName="background3" presStyleLbl="node3" presStyleIdx="0" presStyleCnt="2"/>
      <dgm:spPr/>
    </dgm:pt>
    <dgm:pt modelId="{A7514EA8-ECEF-4E39-99FA-CDAFF6CE82F6}" type="pres">
      <dgm:prSet presAssocID="{598A3720-5850-46E0-9F01-35679CC7F13B}" presName="text3" presStyleLbl="fgAcc3" presStyleIdx="0" presStyleCnt="2">
        <dgm:presLayoutVars>
          <dgm:chPref val="3"/>
        </dgm:presLayoutVars>
      </dgm:prSet>
      <dgm:spPr/>
    </dgm:pt>
    <dgm:pt modelId="{2474C52E-6AE8-4493-94A2-9A6F8C3AF1FF}" type="pres">
      <dgm:prSet presAssocID="{598A3720-5850-46E0-9F01-35679CC7F13B}" presName="hierChild4" presStyleCnt="0"/>
      <dgm:spPr/>
    </dgm:pt>
    <dgm:pt modelId="{745FBC47-C93D-4C6D-82A3-531AFFF2EBC8}" type="pres">
      <dgm:prSet presAssocID="{7AEB96BA-7B87-459A-949F-A0BDEBB18BEC}" presName="Name23" presStyleLbl="parChTrans1D4" presStyleIdx="0" presStyleCnt="5"/>
      <dgm:spPr/>
    </dgm:pt>
    <dgm:pt modelId="{DB4C777A-A1AD-4C07-9948-9AC72D9506E3}" type="pres">
      <dgm:prSet presAssocID="{E70C154B-94FB-425F-9570-A5B6984C17C4}" presName="hierRoot4" presStyleCnt="0"/>
      <dgm:spPr/>
    </dgm:pt>
    <dgm:pt modelId="{DF839B25-ABD6-4875-9547-132D5AA4CD66}" type="pres">
      <dgm:prSet presAssocID="{E70C154B-94FB-425F-9570-A5B6984C17C4}" presName="composite4" presStyleCnt="0"/>
      <dgm:spPr/>
    </dgm:pt>
    <dgm:pt modelId="{9E5DDFF8-9804-4A98-9622-496768ACD770}" type="pres">
      <dgm:prSet presAssocID="{E70C154B-94FB-425F-9570-A5B6984C17C4}" presName="background4" presStyleLbl="node4" presStyleIdx="0" presStyleCnt="5"/>
      <dgm:spPr/>
    </dgm:pt>
    <dgm:pt modelId="{9C44654A-3C56-43EE-BACA-1C743B932018}" type="pres">
      <dgm:prSet presAssocID="{E70C154B-94FB-425F-9570-A5B6984C17C4}" presName="text4" presStyleLbl="fgAcc4" presStyleIdx="0" presStyleCnt="5">
        <dgm:presLayoutVars>
          <dgm:chPref val="3"/>
        </dgm:presLayoutVars>
      </dgm:prSet>
      <dgm:spPr/>
    </dgm:pt>
    <dgm:pt modelId="{D55A413E-85A1-4990-A127-5135ADC79F58}" type="pres">
      <dgm:prSet presAssocID="{E70C154B-94FB-425F-9570-A5B6984C17C4}" presName="hierChild5" presStyleCnt="0"/>
      <dgm:spPr/>
    </dgm:pt>
    <dgm:pt modelId="{93EDB447-FF3E-433D-A0D0-8BBFEE385175}" type="pres">
      <dgm:prSet presAssocID="{000D2C8C-88D5-4030-A474-4624615E82F7}" presName="Name23" presStyleLbl="parChTrans1D4" presStyleIdx="1" presStyleCnt="5"/>
      <dgm:spPr/>
    </dgm:pt>
    <dgm:pt modelId="{CC5FB744-8FA5-4685-B4C5-A2B639C3E478}" type="pres">
      <dgm:prSet presAssocID="{DFD96208-4167-435A-AED3-7AA0147EBE2E}" presName="hierRoot4" presStyleCnt="0"/>
      <dgm:spPr/>
    </dgm:pt>
    <dgm:pt modelId="{34DA9539-A7D6-42BE-999F-231F7080322D}" type="pres">
      <dgm:prSet presAssocID="{DFD96208-4167-435A-AED3-7AA0147EBE2E}" presName="composite4" presStyleCnt="0"/>
      <dgm:spPr/>
    </dgm:pt>
    <dgm:pt modelId="{296952B1-C809-4FC6-AA98-DE16178EC85D}" type="pres">
      <dgm:prSet presAssocID="{DFD96208-4167-435A-AED3-7AA0147EBE2E}" presName="background4" presStyleLbl="node4" presStyleIdx="1" presStyleCnt="5"/>
      <dgm:spPr/>
    </dgm:pt>
    <dgm:pt modelId="{976D138C-2220-46AD-89D6-38ED7B6D4BC2}" type="pres">
      <dgm:prSet presAssocID="{DFD96208-4167-435A-AED3-7AA0147EBE2E}" presName="text4" presStyleLbl="fgAcc4" presStyleIdx="1" presStyleCnt="5">
        <dgm:presLayoutVars>
          <dgm:chPref val="3"/>
        </dgm:presLayoutVars>
      </dgm:prSet>
      <dgm:spPr/>
    </dgm:pt>
    <dgm:pt modelId="{CA67180A-E8BA-42D5-BC64-068210A727C7}" type="pres">
      <dgm:prSet presAssocID="{DFD96208-4167-435A-AED3-7AA0147EBE2E}" presName="hierChild5" presStyleCnt="0"/>
      <dgm:spPr/>
    </dgm:pt>
    <dgm:pt modelId="{252AD6A9-DF45-4B34-97E9-32879ED0FD57}" type="pres">
      <dgm:prSet presAssocID="{2A92A609-CCF1-4ACD-B811-010596B44E9B}" presName="Name23" presStyleLbl="parChTrans1D4" presStyleIdx="2" presStyleCnt="5"/>
      <dgm:spPr/>
    </dgm:pt>
    <dgm:pt modelId="{061A7884-D2B1-42FB-922C-99A26732DA53}" type="pres">
      <dgm:prSet presAssocID="{A1ED3BB9-43A5-437A-8D1E-E8F7471D77C0}" presName="hierRoot4" presStyleCnt="0"/>
      <dgm:spPr/>
    </dgm:pt>
    <dgm:pt modelId="{7211859F-04A6-4915-8FDD-87C717E66FB1}" type="pres">
      <dgm:prSet presAssocID="{A1ED3BB9-43A5-437A-8D1E-E8F7471D77C0}" presName="composite4" presStyleCnt="0"/>
      <dgm:spPr/>
    </dgm:pt>
    <dgm:pt modelId="{490A8F48-3011-4A1E-946D-D98FEB1CF6C6}" type="pres">
      <dgm:prSet presAssocID="{A1ED3BB9-43A5-437A-8D1E-E8F7471D77C0}" presName="background4" presStyleLbl="node4" presStyleIdx="2" presStyleCnt="5"/>
      <dgm:spPr/>
    </dgm:pt>
    <dgm:pt modelId="{25AC2235-A9BB-47CF-86FF-CA37223FFA6D}" type="pres">
      <dgm:prSet presAssocID="{A1ED3BB9-43A5-437A-8D1E-E8F7471D77C0}" presName="text4" presStyleLbl="fgAcc4" presStyleIdx="2" presStyleCnt="5">
        <dgm:presLayoutVars>
          <dgm:chPref val="3"/>
        </dgm:presLayoutVars>
      </dgm:prSet>
      <dgm:spPr/>
    </dgm:pt>
    <dgm:pt modelId="{10068C3B-7D91-483E-A8AF-038E296B351D}" type="pres">
      <dgm:prSet presAssocID="{A1ED3BB9-43A5-437A-8D1E-E8F7471D77C0}" presName="hierChild5" presStyleCnt="0"/>
      <dgm:spPr/>
    </dgm:pt>
    <dgm:pt modelId="{E9DD113F-9F4E-467E-9D82-C28A8869AB81}" type="pres">
      <dgm:prSet presAssocID="{9EB72C14-C17B-4CFD-95BC-87B03831251C}" presName="Name17" presStyleLbl="parChTrans1D3" presStyleIdx="1" presStyleCnt="2"/>
      <dgm:spPr/>
    </dgm:pt>
    <dgm:pt modelId="{85666892-936D-47FF-B044-24DF6D4082D3}" type="pres">
      <dgm:prSet presAssocID="{79EB0DA7-2ECC-418E-8C83-9458311C4F6C}" presName="hierRoot3" presStyleCnt="0"/>
      <dgm:spPr/>
    </dgm:pt>
    <dgm:pt modelId="{5B51B464-D258-4F5F-95CC-ABAE5AE76F64}" type="pres">
      <dgm:prSet presAssocID="{79EB0DA7-2ECC-418E-8C83-9458311C4F6C}" presName="composite3" presStyleCnt="0"/>
      <dgm:spPr/>
    </dgm:pt>
    <dgm:pt modelId="{5336B344-28C4-4393-A5EA-B4A5CFAC3C16}" type="pres">
      <dgm:prSet presAssocID="{79EB0DA7-2ECC-418E-8C83-9458311C4F6C}" presName="background3" presStyleLbl="node3" presStyleIdx="1" presStyleCnt="2"/>
      <dgm:spPr/>
    </dgm:pt>
    <dgm:pt modelId="{9C5B7C4A-7D7D-4CA7-8E26-8263686A1E83}" type="pres">
      <dgm:prSet presAssocID="{79EB0DA7-2ECC-418E-8C83-9458311C4F6C}" presName="text3" presStyleLbl="fgAcc3" presStyleIdx="1" presStyleCnt="2">
        <dgm:presLayoutVars>
          <dgm:chPref val="3"/>
        </dgm:presLayoutVars>
      </dgm:prSet>
      <dgm:spPr/>
    </dgm:pt>
    <dgm:pt modelId="{143FEC4E-9FB4-4360-A1AF-4CFCFDCC7042}" type="pres">
      <dgm:prSet presAssocID="{79EB0DA7-2ECC-418E-8C83-9458311C4F6C}" presName="hierChild4" presStyleCnt="0"/>
      <dgm:spPr/>
    </dgm:pt>
    <dgm:pt modelId="{2E08D45C-C9CC-4A2E-ACD4-BEC3B31ACCDC}" type="pres">
      <dgm:prSet presAssocID="{F7DFB84B-61F0-4506-B1DE-3CB7931EC921}" presName="Name23" presStyleLbl="parChTrans1D4" presStyleIdx="3" presStyleCnt="5"/>
      <dgm:spPr/>
    </dgm:pt>
    <dgm:pt modelId="{18BD103B-1892-47A2-B048-1673C900655A}" type="pres">
      <dgm:prSet presAssocID="{AD6B2FB5-9B2D-45E8-A519-4C641490D044}" presName="hierRoot4" presStyleCnt="0"/>
      <dgm:spPr/>
    </dgm:pt>
    <dgm:pt modelId="{2D41EEDE-506E-424A-B55A-FA7F2B79732B}" type="pres">
      <dgm:prSet presAssocID="{AD6B2FB5-9B2D-45E8-A519-4C641490D044}" presName="composite4" presStyleCnt="0"/>
      <dgm:spPr/>
    </dgm:pt>
    <dgm:pt modelId="{3B7A3F20-EF02-4ADE-AF60-D5BA95D05BCF}" type="pres">
      <dgm:prSet presAssocID="{AD6B2FB5-9B2D-45E8-A519-4C641490D044}" presName="background4" presStyleLbl="node4" presStyleIdx="3" presStyleCnt="5"/>
      <dgm:spPr/>
    </dgm:pt>
    <dgm:pt modelId="{AF5C9BB1-561D-460F-9EE2-79E88B1EEAE4}" type="pres">
      <dgm:prSet presAssocID="{AD6B2FB5-9B2D-45E8-A519-4C641490D044}" presName="text4" presStyleLbl="fgAcc4" presStyleIdx="3" presStyleCnt="5">
        <dgm:presLayoutVars>
          <dgm:chPref val="3"/>
        </dgm:presLayoutVars>
      </dgm:prSet>
      <dgm:spPr/>
    </dgm:pt>
    <dgm:pt modelId="{434288BE-02AB-4B1D-99E1-DF18EAFFE9D6}" type="pres">
      <dgm:prSet presAssocID="{AD6B2FB5-9B2D-45E8-A519-4C641490D044}" presName="hierChild5" presStyleCnt="0"/>
      <dgm:spPr/>
    </dgm:pt>
    <dgm:pt modelId="{8D47DE4D-EB44-4D09-90ED-EF3080FAD8F0}" type="pres">
      <dgm:prSet presAssocID="{77ED5730-553C-479A-8A47-4A5BFB476255}" presName="Name23" presStyleLbl="parChTrans1D4" presStyleIdx="4" presStyleCnt="5"/>
      <dgm:spPr/>
    </dgm:pt>
    <dgm:pt modelId="{F362D810-881C-4180-A297-DBF5D4B135AF}" type="pres">
      <dgm:prSet presAssocID="{A471ECFD-2E23-4880-910E-61590ED79AB7}" presName="hierRoot4" presStyleCnt="0"/>
      <dgm:spPr/>
    </dgm:pt>
    <dgm:pt modelId="{5F7CB17B-FF8A-43C2-8208-6CCC0EDEE084}" type="pres">
      <dgm:prSet presAssocID="{A471ECFD-2E23-4880-910E-61590ED79AB7}" presName="composite4" presStyleCnt="0"/>
      <dgm:spPr/>
    </dgm:pt>
    <dgm:pt modelId="{D37989B9-B051-4C8B-998B-9CA8CC94AF72}" type="pres">
      <dgm:prSet presAssocID="{A471ECFD-2E23-4880-910E-61590ED79AB7}" presName="background4" presStyleLbl="node4" presStyleIdx="4" presStyleCnt="5"/>
      <dgm:spPr/>
    </dgm:pt>
    <dgm:pt modelId="{609594C8-4F18-4D27-9D8A-461AEB31E896}" type="pres">
      <dgm:prSet presAssocID="{A471ECFD-2E23-4880-910E-61590ED79AB7}" presName="text4" presStyleLbl="fgAcc4" presStyleIdx="4" presStyleCnt="5">
        <dgm:presLayoutVars>
          <dgm:chPref val="3"/>
        </dgm:presLayoutVars>
      </dgm:prSet>
      <dgm:spPr/>
    </dgm:pt>
    <dgm:pt modelId="{9C29A31F-F1E4-46A2-99AB-296B9D2C6D2C}" type="pres">
      <dgm:prSet presAssocID="{A471ECFD-2E23-4880-910E-61590ED79AB7}" presName="hierChild5" presStyleCnt="0"/>
      <dgm:spPr/>
    </dgm:pt>
  </dgm:ptLst>
  <dgm:cxnLst>
    <dgm:cxn modelId="{3B420000-44C4-4240-B9E3-5F3E57877B28}" type="presOf" srcId="{F7DFB84B-61F0-4506-B1DE-3CB7931EC921}" destId="{2E08D45C-C9CC-4A2E-ACD4-BEC3B31ACCDC}" srcOrd="0" destOrd="0" presId="urn:microsoft.com/office/officeart/2005/8/layout/hierarchy1"/>
    <dgm:cxn modelId="{A6A48F01-EA2E-4BBA-A2FD-C64BD1E325FB}" type="presOf" srcId="{7AEB96BA-7B87-459A-949F-A0BDEBB18BEC}" destId="{745FBC47-C93D-4C6D-82A3-531AFFF2EBC8}" srcOrd="0" destOrd="0" presId="urn:microsoft.com/office/officeart/2005/8/layout/hierarchy1"/>
    <dgm:cxn modelId="{CB98D62B-AD24-43AF-AA4E-AE1F021884C1}" type="presOf" srcId="{F8F7DD92-C0F2-46EA-8C1B-F31B517A7910}" destId="{9A1263E0-D8B6-4DB0-806C-E50B49809A03}" srcOrd="0" destOrd="0" presId="urn:microsoft.com/office/officeart/2005/8/layout/hierarchy1"/>
    <dgm:cxn modelId="{F6E1EC2D-03A2-4F77-A169-369E591A16FE}" type="presOf" srcId="{DFD96208-4167-435A-AED3-7AA0147EBE2E}" destId="{976D138C-2220-46AD-89D6-38ED7B6D4BC2}" srcOrd="0" destOrd="0" presId="urn:microsoft.com/office/officeart/2005/8/layout/hierarchy1"/>
    <dgm:cxn modelId="{ECA9C92F-F7A3-4ACB-A04B-6E9AA78CEF01}" srcId="{C181E231-0C3A-4D61-BAB4-D7CE750A90C8}" destId="{F8F7DD92-C0F2-46EA-8C1B-F31B517A7910}" srcOrd="0" destOrd="0" parTransId="{99D85A33-199C-4E88-904B-D01E93BCCB02}" sibTransId="{3BA7A45F-29E1-46A2-8DF9-44EA6770187A}"/>
    <dgm:cxn modelId="{0CA4A434-70AD-47EB-B174-7AB29920F86B}" type="presOf" srcId="{A1ED3BB9-43A5-437A-8D1E-E8F7471D77C0}" destId="{25AC2235-A9BB-47CF-86FF-CA37223FFA6D}" srcOrd="0" destOrd="0" presId="urn:microsoft.com/office/officeart/2005/8/layout/hierarchy1"/>
    <dgm:cxn modelId="{35DF0B39-B997-49D2-BF85-AE24041074C0}" type="presOf" srcId="{134D9829-1C0B-4ACA-9F55-C617BDFA0597}" destId="{AA122585-FF0A-46D2-9057-3E7EEFEC0FD3}" srcOrd="0" destOrd="0" presId="urn:microsoft.com/office/officeart/2005/8/layout/hierarchy1"/>
    <dgm:cxn modelId="{B743013B-F925-494D-89E4-CC1B30CD79A2}" type="presOf" srcId="{AD6B2FB5-9B2D-45E8-A519-4C641490D044}" destId="{AF5C9BB1-561D-460F-9EE2-79E88B1EEAE4}" srcOrd="0" destOrd="0" presId="urn:microsoft.com/office/officeart/2005/8/layout/hierarchy1"/>
    <dgm:cxn modelId="{AC35FE3E-2585-4E8F-A917-14905E346343}" type="presOf" srcId="{0625FB98-9073-409B-A926-E238D36E292C}" destId="{9D07C034-CBC7-4D61-BE4F-96C91F9FEDC2}" srcOrd="0" destOrd="0" presId="urn:microsoft.com/office/officeart/2005/8/layout/hierarchy1"/>
    <dgm:cxn modelId="{BB7E425E-FBD8-4036-9F01-39D2A406EEDC}" type="presOf" srcId="{A471ECFD-2E23-4880-910E-61590ED79AB7}" destId="{609594C8-4F18-4D27-9D8A-461AEB31E896}" srcOrd="0" destOrd="0" presId="urn:microsoft.com/office/officeart/2005/8/layout/hierarchy1"/>
    <dgm:cxn modelId="{124A7562-AFA9-44F4-B6DF-7CF6A98045AC}" srcId="{79EB0DA7-2ECC-418E-8C83-9458311C4F6C}" destId="{AD6B2FB5-9B2D-45E8-A519-4C641490D044}" srcOrd="0" destOrd="0" parTransId="{F7DFB84B-61F0-4506-B1DE-3CB7931EC921}" sibTransId="{725B1E54-42DD-43D8-A839-25C9286810EB}"/>
    <dgm:cxn modelId="{7FE66845-4813-4BD7-A94B-FB35D346AF3D}" type="presOf" srcId="{2A92A609-CCF1-4ACD-B811-010596B44E9B}" destId="{252AD6A9-DF45-4B34-97E9-32879ED0FD57}" srcOrd="0" destOrd="0" presId="urn:microsoft.com/office/officeart/2005/8/layout/hierarchy1"/>
    <dgm:cxn modelId="{0BF67250-7EAE-48BF-8CA6-0371176597D0}" srcId="{598A3720-5850-46E0-9F01-35679CC7F13B}" destId="{DFD96208-4167-435A-AED3-7AA0147EBE2E}" srcOrd="1" destOrd="0" parTransId="{000D2C8C-88D5-4030-A474-4624615E82F7}" sibTransId="{DD1DC5FD-9DB5-446C-BC3E-3D2DC01408F9}"/>
    <dgm:cxn modelId="{5CEBF057-C742-4714-A637-795D1A11C0EA}" type="presOf" srcId="{E95C270C-F82F-4ED3-9B28-6FEE047DA15F}" destId="{CC10CE5A-DF32-459C-909A-2E8D46284B76}" srcOrd="0" destOrd="0" presId="urn:microsoft.com/office/officeart/2005/8/layout/hierarchy1"/>
    <dgm:cxn modelId="{E5A2547F-E2FB-48B2-9B19-4F70971EDF29}" srcId="{F8F7DD92-C0F2-46EA-8C1B-F31B517A7910}" destId="{134D9829-1C0B-4ACA-9F55-C617BDFA0597}" srcOrd="1" destOrd="0" parTransId="{F55F788D-92CB-44B7-9747-6DA622862EBE}" sibTransId="{04004B1B-78E6-45AB-BCBE-A198F2F122B2}"/>
    <dgm:cxn modelId="{DFC2EE83-5D90-4E89-9E7D-436DA2F397F6}" srcId="{598A3720-5850-46E0-9F01-35679CC7F13B}" destId="{A1ED3BB9-43A5-437A-8D1E-E8F7471D77C0}" srcOrd="2" destOrd="0" parTransId="{2A92A609-CCF1-4ACD-B811-010596B44E9B}" sibTransId="{7E065312-B410-439F-9C59-16E83897B464}"/>
    <dgm:cxn modelId="{63C8CC9C-D03C-42BA-BAB1-909A56981A01}" type="presOf" srcId="{77ED5730-553C-479A-8A47-4A5BFB476255}" destId="{8D47DE4D-EB44-4D09-90ED-EF3080FAD8F0}" srcOrd="0" destOrd="0" presId="urn:microsoft.com/office/officeart/2005/8/layout/hierarchy1"/>
    <dgm:cxn modelId="{580D0DA0-4DB8-4B40-AB71-8218876EC0C9}" type="presOf" srcId="{E70C154B-94FB-425F-9570-A5B6984C17C4}" destId="{9C44654A-3C56-43EE-BACA-1C743B932018}" srcOrd="0" destOrd="0" presId="urn:microsoft.com/office/officeart/2005/8/layout/hierarchy1"/>
    <dgm:cxn modelId="{82F5A6B7-E0AE-4C80-BC0F-EAA373DEA750}" srcId="{134D9829-1C0B-4ACA-9F55-C617BDFA0597}" destId="{79EB0DA7-2ECC-418E-8C83-9458311C4F6C}" srcOrd="1" destOrd="0" parTransId="{9EB72C14-C17B-4CFD-95BC-87B03831251C}" sibTransId="{FB881461-4B2E-4691-80F9-219D22FCF266}"/>
    <dgm:cxn modelId="{16FD59BB-91FA-4011-A7DA-A3C548B21269}" srcId="{134D9829-1C0B-4ACA-9F55-C617BDFA0597}" destId="{598A3720-5850-46E0-9F01-35679CC7F13B}" srcOrd="0" destOrd="0" parTransId="{E95C270C-F82F-4ED3-9B28-6FEE047DA15F}" sibTransId="{2EB1F99D-0483-4AF4-BAD2-B37BBCF342BE}"/>
    <dgm:cxn modelId="{B032DEC4-CA90-4B38-AAA9-2AF48853A66B}" type="presOf" srcId="{9939BA9A-1C5C-4F66-BFAF-6DD0B59A6EB6}" destId="{36AF3FC6-52D8-448B-B0CF-F4F91DE7B013}" srcOrd="0" destOrd="0" presId="urn:microsoft.com/office/officeart/2005/8/layout/hierarchy1"/>
    <dgm:cxn modelId="{03F07AC5-C165-4FC2-9D78-D04102B81AE2}" srcId="{598A3720-5850-46E0-9F01-35679CC7F13B}" destId="{E70C154B-94FB-425F-9570-A5B6984C17C4}" srcOrd="0" destOrd="0" parTransId="{7AEB96BA-7B87-459A-949F-A0BDEBB18BEC}" sibTransId="{0EB28AD6-1737-4CFC-98A1-6DB6830AC0BF}"/>
    <dgm:cxn modelId="{577569CD-48BE-4A1E-8969-091A5C0DD143}" type="presOf" srcId="{F55F788D-92CB-44B7-9747-6DA622862EBE}" destId="{B1B142EA-615E-44DB-A701-6D37584E84A3}" srcOrd="0" destOrd="0" presId="urn:microsoft.com/office/officeart/2005/8/layout/hierarchy1"/>
    <dgm:cxn modelId="{A99AE8CD-B0CB-47F8-992D-37B34342F012}" type="presOf" srcId="{79EB0DA7-2ECC-418E-8C83-9458311C4F6C}" destId="{9C5B7C4A-7D7D-4CA7-8E26-8263686A1E83}" srcOrd="0" destOrd="0" presId="urn:microsoft.com/office/officeart/2005/8/layout/hierarchy1"/>
    <dgm:cxn modelId="{E5A3C9D1-4B88-4D5A-BCF0-C17C921955B9}" type="presOf" srcId="{000D2C8C-88D5-4030-A474-4624615E82F7}" destId="{93EDB447-FF3E-433D-A0D0-8BBFEE385175}" srcOrd="0" destOrd="0" presId="urn:microsoft.com/office/officeart/2005/8/layout/hierarchy1"/>
    <dgm:cxn modelId="{21890DD5-44D5-484D-9F57-C554A53F942F}" type="presOf" srcId="{C181E231-0C3A-4D61-BAB4-D7CE750A90C8}" destId="{7D0EC3F9-C586-4E45-9F09-064BF8C70F90}" srcOrd="0" destOrd="0" presId="urn:microsoft.com/office/officeart/2005/8/layout/hierarchy1"/>
    <dgm:cxn modelId="{93FA72E4-F27C-4B2B-A334-328EEA75AD97}" srcId="{79EB0DA7-2ECC-418E-8C83-9458311C4F6C}" destId="{A471ECFD-2E23-4880-910E-61590ED79AB7}" srcOrd="1" destOrd="0" parTransId="{77ED5730-553C-479A-8A47-4A5BFB476255}" sibTransId="{83695F2A-3718-4C85-BC75-928B2F02480F}"/>
    <dgm:cxn modelId="{B659ACF0-6035-45AC-8290-6DC231DB5EE1}" srcId="{F8F7DD92-C0F2-46EA-8C1B-F31B517A7910}" destId="{9939BA9A-1C5C-4F66-BFAF-6DD0B59A6EB6}" srcOrd="0" destOrd="0" parTransId="{0625FB98-9073-409B-A926-E238D36E292C}" sibTransId="{6A6811A6-56F3-4B4C-8BF3-3A3F5E768E77}"/>
    <dgm:cxn modelId="{9A2429F5-19DC-4B17-8FAF-338F44D20C5B}" type="presOf" srcId="{9EB72C14-C17B-4CFD-95BC-87B03831251C}" destId="{E9DD113F-9F4E-467E-9D82-C28A8869AB81}" srcOrd="0" destOrd="0" presId="urn:microsoft.com/office/officeart/2005/8/layout/hierarchy1"/>
    <dgm:cxn modelId="{695CD4FB-3B0E-481E-8907-CB6EB9B13A5C}" type="presOf" srcId="{598A3720-5850-46E0-9F01-35679CC7F13B}" destId="{A7514EA8-ECEF-4E39-99FA-CDAFF6CE82F6}" srcOrd="0" destOrd="0" presId="urn:microsoft.com/office/officeart/2005/8/layout/hierarchy1"/>
    <dgm:cxn modelId="{8B9938E8-8B52-4A74-8966-767F5C0AEEC3}" type="presParOf" srcId="{7D0EC3F9-C586-4E45-9F09-064BF8C70F90}" destId="{C155DEB7-B3B7-4931-A879-5C12FB2C6445}" srcOrd="0" destOrd="0" presId="urn:microsoft.com/office/officeart/2005/8/layout/hierarchy1"/>
    <dgm:cxn modelId="{A294B14B-B3C8-48D6-9F3A-7AF3C1C2A924}" type="presParOf" srcId="{C155DEB7-B3B7-4931-A879-5C12FB2C6445}" destId="{6F2CAE91-8431-47F5-9C03-E11567935D81}" srcOrd="0" destOrd="0" presId="urn:microsoft.com/office/officeart/2005/8/layout/hierarchy1"/>
    <dgm:cxn modelId="{07798072-B3F2-4D88-A863-E43A0FEDCC1F}" type="presParOf" srcId="{6F2CAE91-8431-47F5-9C03-E11567935D81}" destId="{F20D63A4-A79E-4421-ACD6-79BFF1257952}" srcOrd="0" destOrd="0" presId="urn:microsoft.com/office/officeart/2005/8/layout/hierarchy1"/>
    <dgm:cxn modelId="{DF1E9E3E-182C-4A69-AF5E-ADF5A15CF8C1}" type="presParOf" srcId="{6F2CAE91-8431-47F5-9C03-E11567935D81}" destId="{9A1263E0-D8B6-4DB0-806C-E50B49809A03}" srcOrd="1" destOrd="0" presId="urn:microsoft.com/office/officeart/2005/8/layout/hierarchy1"/>
    <dgm:cxn modelId="{8FE4E121-5454-42B0-B9BE-908AD660AE9D}" type="presParOf" srcId="{C155DEB7-B3B7-4931-A879-5C12FB2C6445}" destId="{49AAEF7B-107B-4709-9EDC-0DE8194C4008}" srcOrd="1" destOrd="0" presId="urn:microsoft.com/office/officeart/2005/8/layout/hierarchy1"/>
    <dgm:cxn modelId="{C1E2AE1C-A77B-4EC4-BAE9-F455C340D16F}" type="presParOf" srcId="{49AAEF7B-107B-4709-9EDC-0DE8194C4008}" destId="{9D07C034-CBC7-4D61-BE4F-96C91F9FEDC2}" srcOrd="0" destOrd="0" presId="urn:microsoft.com/office/officeart/2005/8/layout/hierarchy1"/>
    <dgm:cxn modelId="{949C6619-EBD4-4471-95AF-9CDCA74D13BD}" type="presParOf" srcId="{49AAEF7B-107B-4709-9EDC-0DE8194C4008}" destId="{28A719B9-2814-4F6E-8153-A8B7C16AB6F5}" srcOrd="1" destOrd="0" presId="urn:microsoft.com/office/officeart/2005/8/layout/hierarchy1"/>
    <dgm:cxn modelId="{4CB36ACE-4CFD-458D-92AD-B4E806AF7C73}" type="presParOf" srcId="{28A719B9-2814-4F6E-8153-A8B7C16AB6F5}" destId="{6EE1594D-BEEE-458C-A3DD-642E4375490F}" srcOrd="0" destOrd="0" presId="urn:microsoft.com/office/officeart/2005/8/layout/hierarchy1"/>
    <dgm:cxn modelId="{560773FF-CC0A-443C-893A-36B29CEA5FBE}" type="presParOf" srcId="{6EE1594D-BEEE-458C-A3DD-642E4375490F}" destId="{1EE03FB5-7630-4B4C-B7F3-49C6DF5E78D2}" srcOrd="0" destOrd="0" presId="urn:microsoft.com/office/officeart/2005/8/layout/hierarchy1"/>
    <dgm:cxn modelId="{C705698B-5F56-40AA-88A0-543492F19FF5}" type="presParOf" srcId="{6EE1594D-BEEE-458C-A3DD-642E4375490F}" destId="{36AF3FC6-52D8-448B-B0CF-F4F91DE7B013}" srcOrd="1" destOrd="0" presId="urn:microsoft.com/office/officeart/2005/8/layout/hierarchy1"/>
    <dgm:cxn modelId="{0B8B8B9F-4877-489E-8960-2EAA956C8CA3}" type="presParOf" srcId="{28A719B9-2814-4F6E-8153-A8B7C16AB6F5}" destId="{64C3111C-8188-4F50-A3BD-1D5CB8A89EE6}" srcOrd="1" destOrd="0" presId="urn:microsoft.com/office/officeart/2005/8/layout/hierarchy1"/>
    <dgm:cxn modelId="{91910369-3B1E-4A71-95A0-CBF2D0843246}" type="presParOf" srcId="{49AAEF7B-107B-4709-9EDC-0DE8194C4008}" destId="{B1B142EA-615E-44DB-A701-6D37584E84A3}" srcOrd="2" destOrd="0" presId="urn:microsoft.com/office/officeart/2005/8/layout/hierarchy1"/>
    <dgm:cxn modelId="{C6D62B93-D596-4997-8E98-9ABBCA1634CB}" type="presParOf" srcId="{49AAEF7B-107B-4709-9EDC-0DE8194C4008}" destId="{5AC1CB57-2D83-483E-AF71-F98ACE2C615D}" srcOrd="3" destOrd="0" presId="urn:microsoft.com/office/officeart/2005/8/layout/hierarchy1"/>
    <dgm:cxn modelId="{E11F4B4E-37C7-43F3-9659-F76A67216279}" type="presParOf" srcId="{5AC1CB57-2D83-483E-AF71-F98ACE2C615D}" destId="{927CF89F-FA39-4C6C-90EE-957AAE8EA45A}" srcOrd="0" destOrd="0" presId="urn:microsoft.com/office/officeart/2005/8/layout/hierarchy1"/>
    <dgm:cxn modelId="{612AD169-D2AC-489E-AB6F-225F8F2D6FC4}" type="presParOf" srcId="{927CF89F-FA39-4C6C-90EE-957AAE8EA45A}" destId="{12BCBD8C-5870-4B8F-9FBB-ADDE2AC95107}" srcOrd="0" destOrd="0" presId="urn:microsoft.com/office/officeart/2005/8/layout/hierarchy1"/>
    <dgm:cxn modelId="{9E15A550-258D-4CB3-8F1D-7DB637392BDB}" type="presParOf" srcId="{927CF89F-FA39-4C6C-90EE-957AAE8EA45A}" destId="{AA122585-FF0A-46D2-9057-3E7EEFEC0FD3}" srcOrd="1" destOrd="0" presId="urn:microsoft.com/office/officeart/2005/8/layout/hierarchy1"/>
    <dgm:cxn modelId="{21ED9F13-B7E5-403B-AE8C-DDCAF667B7BF}" type="presParOf" srcId="{5AC1CB57-2D83-483E-AF71-F98ACE2C615D}" destId="{02FA43E6-B37D-4871-8C30-E5AE9790B95A}" srcOrd="1" destOrd="0" presId="urn:microsoft.com/office/officeart/2005/8/layout/hierarchy1"/>
    <dgm:cxn modelId="{5CF0DDFA-4343-441A-95C0-4CAC564BB79E}" type="presParOf" srcId="{02FA43E6-B37D-4871-8C30-E5AE9790B95A}" destId="{CC10CE5A-DF32-459C-909A-2E8D46284B76}" srcOrd="0" destOrd="0" presId="urn:microsoft.com/office/officeart/2005/8/layout/hierarchy1"/>
    <dgm:cxn modelId="{0D0101C5-4936-4554-B99B-7F706B2D1A54}" type="presParOf" srcId="{02FA43E6-B37D-4871-8C30-E5AE9790B95A}" destId="{B9A6EA18-7F75-4295-82FB-07306ACED290}" srcOrd="1" destOrd="0" presId="urn:microsoft.com/office/officeart/2005/8/layout/hierarchy1"/>
    <dgm:cxn modelId="{2D17F6CE-8398-4341-AA18-E3BEB3127B60}" type="presParOf" srcId="{B9A6EA18-7F75-4295-82FB-07306ACED290}" destId="{1E5427C2-53B2-4708-A336-6411CCC61237}" srcOrd="0" destOrd="0" presId="urn:microsoft.com/office/officeart/2005/8/layout/hierarchy1"/>
    <dgm:cxn modelId="{C904D8FB-FA3F-453C-9187-9A3FDCEC5BB8}" type="presParOf" srcId="{1E5427C2-53B2-4708-A336-6411CCC61237}" destId="{107C0BB8-7BE1-4E23-B98E-B38222F0B9C7}" srcOrd="0" destOrd="0" presId="urn:microsoft.com/office/officeart/2005/8/layout/hierarchy1"/>
    <dgm:cxn modelId="{9431CCC6-0FD9-4A0A-8801-31A5416427A5}" type="presParOf" srcId="{1E5427C2-53B2-4708-A336-6411CCC61237}" destId="{A7514EA8-ECEF-4E39-99FA-CDAFF6CE82F6}" srcOrd="1" destOrd="0" presId="urn:microsoft.com/office/officeart/2005/8/layout/hierarchy1"/>
    <dgm:cxn modelId="{08363E86-3870-4428-8949-B2A9D50AB0C3}" type="presParOf" srcId="{B9A6EA18-7F75-4295-82FB-07306ACED290}" destId="{2474C52E-6AE8-4493-94A2-9A6F8C3AF1FF}" srcOrd="1" destOrd="0" presId="urn:microsoft.com/office/officeart/2005/8/layout/hierarchy1"/>
    <dgm:cxn modelId="{0BDD39CD-9E56-4C46-BF78-5317959E69BD}" type="presParOf" srcId="{2474C52E-6AE8-4493-94A2-9A6F8C3AF1FF}" destId="{745FBC47-C93D-4C6D-82A3-531AFFF2EBC8}" srcOrd="0" destOrd="0" presId="urn:microsoft.com/office/officeart/2005/8/layout/hierarchy1"/>
    <dgm:cxn modelId="{CE9E02C3-FC74-49D2-A96F-FFD3E7953282}" type="presParOf" srcId="{2474C52E-6AE8-4493-94A2-9A6F8C3AF1FF}" destId="{DB4C777A-A1AD-4C07-9948-9AC72D9506E3}" srcOrd="1" destOrd="0" presId="urn:microsoft.com/office/officeart/2005/8/layout/hierarchy1"/>
    <dgm:cxn modelId="{A5AA5117-73F1-41B8-A7A8-35EDED648348}" type="presParOf" srcId="{DB4C777A-A1AD-4C07-9948-9AC72D9506E3}" destId="{DF839B25-ABD6-4875-9547-132D5AA4CD66}" srcOrd="0" destOrd="0" presId="urn:microsoft.com/office/officeart/2005/8/layout/hierarchy1"/>
    <dgm:cxn modelId="{26FA530A-772F-48D2-84D1-62C313E3FCF7}" type="presParOf" srcId="{DF839B25-ABD6-4875-9547-132D5AA4CD66}" destId="{9E5DDFF8-9804-4A98-9622-496768ACD770}" srcOrd="0" destOrd="0" presId="urn:microsoft.com/office/officeart/2005/8/layout/hierarchy1"/>
    <dgm:cxn modelId="{FDFDC40A-C9E7-413C-B877-6F2FDEC1D73F}" type="presParOf" srcId="{DF839B25-ABD6-4875-9547-132D5AA4CD66}" destId="{9C44654A-3C56-43EE-BACA-1C743B932018}" srcOrd="1" destOrd="0" presId="urn:microsoft.com/office/officeart/2005/8/layout/hierarchy1"/>
    <dgm:cxn modelId="{92F03239-C5B7-4612-AFE3-D040CFEEA2B2}" type="presParOf" srcId="{DB4C777A-A1AD-4C07-9948-9AC72D9506E3}" destId="{D55A413E-85A1-4990-A127-5135ADC79F58}" srcOrd="1" destOrd="0" presId="urn:microsoft.com/office/officeart/2005/8/layout/hierarchy1"/>
    <dgm:cxn modelId="{94A47DCC-6263-4392-A96F-BE6ABEB6FF3E}" type="presParOf" srcId="{2474C52E-6AE8-4493-94A2-9A6F8C3AF1FF}" destId="{93EDB447-FF3E-433D-A0D0-8BBFEE385175}" srcOrd="2" destOrd="0" presId="urn:microsoft.com/office/officeart/2005/8/layout/hierarchy1"/>
    <dgm:cxn modelId="{ED4BD4A5-9724-48A9-A52B-BA73A7B2C8FC}" type="presParOf" srcId="{2474C52E-6AE8-4493-94A2-9A6F8C3AF1FF}" destId="{CC5FB744-8FA5-4685-B4C5-A2B639C3E478}" srcOrd="3" destOrd="0" presId="urn:microsoft.com/office/officeart/2005/8/layout/hierarchy1"/>
    <dgm:cxn modelId="{12C341AD-299E-4CCF-9EDE-3F338AAC6E32}" type="presParOf" srcId="{CC5FB744-8FA5-4685-B4C5-A2B639C3E478}" destId="{34DA9539-A7D6-42BE-999F-231F7080322D}" srcOrd="0" destOrd="0" presId="urn:microsoft.com/office/officeart/2005/8/layout/hierarchy1"/>
    <dgm:cxn modelId="{788B2A26-109E-4297-A3E8-DEC7B0D522C0}" type="presParOf" srcId="{34DA9539-A7D6-42BE-999F-231F7080322D}" destId="{296952B1-C809-4FC6-AA98-DE16178EC85D}" srcOrd="0" destOrd="0" presId="urn:microsoft.com/office/officeart/2005/8/layout/hierarchy1"/>
    <dgm:cxn modelId="{62299B9B-24EF-47BF-AA49-4167849E8081}" type="presParOf" srcId="{34DA9539-A7D6-42BE-999F-231F7080322D}" destId="{976D138C-2220-46AD-89D6-38ED7B6D4BC2}" srcOrd="1" destOrd="0" presId="urn:microsoft.com/office/officeart/2005/8/layout/hierarchy1"/>
    <dgm:cxn modelId="{ACEF3AD4-0E74-435B-BE9A-50DE0A7AEFF1}" type="presParOf" srcId="{CC5FB744-8FA5-4685-B4C5-A2B639C3E478}" destId="{CA67180A-E8BA-42D5-BC64-068210A727C7}" srcOrd="1" destOrd="0" presId="urn:microsoft.com/office/officeart/2005/8/layout/hierarchy1"/>
    <dgm:cxn modelId="{45E49978-799F-4313-8017-6F7E7D590D16}" type="presParOf" srcId="{2474C52E-6AE8-4493-94A2-9A6F8C3AF1FF}" destId="{252AD6A9-DF45-4B34-97E9-32879ED0FD57}" srcOrd="4" destOrd="0" presId="urn:microsoft.com/office/officeart/2005/8/layout/hierarchy1"/>
    <dgm:cxn modelId="{9E3C798D-CBD5-474F-94DF-C3A028FB54C5}" type="presParOf" srcId="{2474C52E-6AE8-4493-94A2-9A6F8C3AF1FF}" destId="{061A7884-D2B1-42FB-922C-99A26732DA53}" srcOrd="5" destOrd="0" presId="urn:microsoft.com/office/officeart/2005/8/layout/hierarchy1"/>
    <dgm:cxn modelId="{E393BFB4-297C-4A32-B921-920891BC382A}" type="presParOf" srcId="{061A7884-D2B1-42FB-922C-99A26732DA53}" destId="{7211859F-04A6-4915-8FDD-87C717E66FB1}" srcOrd="0" destOrd="0" presId="urn:microsoft.com/office/officeart/2005/8/layout/hierarchy1"/>
    <dgm:cxn modelId="{34039248-286F-4BE9-8907-368433BC334A}" type="presParOf" srcId="{7211859F-04A6-4915-8FDD-87C717E66FB1}" destId="{490A8F48-3011-4A1E-946D-D98FEB1CF6C6}" srcOrd="0" destOrd="0" presId="urn:microsoft.com/office/officeart/2005/8/layout/hierarchy1"/>
    <dgm:cxn modelId="{57C9E252-A9F1-466D-A08C-ADA54F4D9B24}" type="presParOf" srcId="{7211859F-04A6-4915-8FDD-87C717E66FB1}" destId="{25AC2235-A9BB-47CF-86FF-CA37223FFA6D}" srcOrd="1" destOrd="0" presId="urn:microsoft.com/office/officeart/2005/8/layout/hierarchy1"/>
    <dgm:cxn modelId="{68DF06F6-5CF9-405F-9F02-1916F5A6594D}" type="presParOf" srcId="{061A7884-D2B1-42FB-922C-99A26732DA53}" destId="{10068C3B-7D91-483E-A8AF-038E296B351D}" srcOrd="1" destOrd="0" presId="urn:microsoft.com/office/officeart/2005/8/layout/hierarchy1"/>
    <dgm:cxn modelId="{DDFC4F27-4796-479E-9706-56C4135E01F5}" type="presParOf" srcId="{02FA43E6-B37D-4871-8C30-E5AE9790B95A}" destId="{E9DD113F-9F4E-467E-9D82-C28A8869AB81}" srcOrd="2" destOrd="0" presId="urn:microsoft.com/office/officeart/2005/8/layout/hierarchy1"/>
    <dgm:cxn modelId="{37293F53-37F9-49D5-810A-41E4804138D6}" type="presParOf" srcId="{02FA43E6-B37D-4871-8C30-E5AE9790B95A}" destId="{85666892-936D-47FF-B044-24DF6D4082D3}" srcOrd="3" destOrd="0" presId="urn:microsoft.com/office/officeart/2005/8/layout/hierarchy1"/>
    <dgm:cxn modelId="{1FCDD588-05DA-4F87-BFC7-9DC4EC2B21D4}" type="presParOf" srcId="{85666892-936D-47FF-B044-24DF6D4082D3}" destId="{5B51B464-D258-4F5F-95CC-ABAE5AE76F64}" srcOrd="0" destOrd="0" presId="urn:microsoft.com/office/officeart/2005/8/layout/hierarchy1"/>
    <dgm:cxn modelId="{7BC2FD4F-AE9A-48F8-84B8-BD24562FCDB2}" type="presParOf" srcId="{5B51B464-D258-4F5F-95CC-ABAE5AE76F64}" destId="{5336B344-28C4-4393-A5EA-B4A5CFAC3C16}" srcOrd="0" destOrd="0" presId="urn:microsoft.com/office/officeart/2005/8/layout/hierarchy1"/>
    <dgm:cxn modelId="{319D8CE5-4FD7-423A-B17D-119B17BD3862}" type="presParOf" srcId="{5B51B464-D258-4F5F-95CC-ABAE5AE76F64}" destId="{9C5B7C4A-7D7D-4CA7-8E26-8263686A1E83}" srcOrd="1" destOrd="0" presId="urn:microsoft.com/office/officeart/2005/8/layout/hierarchy1"/>
    <dgm:cxn modelId="{F69A426E-178C-4B40-87BD-4F88E7C6F8F7}" type="presParOf" srcId="{85666892-936D-47FF-B044-24DF6D4082D3}" destId="{143FEC4E-9FB4-4360-A1AF-4CFCFDCC7042}" srcOrd="1" destOrd="0" presId="urn:microsoft.com/office/officeart/2005/8/layout/hierarchy1"/>
    <dgm:cxn modelId="{C701D0A1-71AF-4F6B-A316-D41DDCF6730B}" type="presParOf" srcId="{143FEC4E-9FB4-4360-A1AF-4CFCFDCC7042}" destId="{2E08D45C-C9CC-4A2E-ACD4-BEC3B31ACCDC}" srcOrd="0" destOrd="0" presId="urn:microsoft.com/office/officeart/2005/8/layout/hierarchy1"/>
    <dgm:cxn modelId="{2678FF00-F88B-452B-99A4-7D72D3ADF2E3}" type="presParOf" srcId="{143FEC4E-9FB4-4360-A1AF-4CFCFDCC7042}" destId="{18BD103B-1892-47A2-B048-1673C900655A}" srcOrd="1" destOrd="0" presId="urn:microsoft.com/office/officeart/2005/8/layout/hierarchy1"/>
    <dgm:cxn modelId="{7ECA70D5-AA39-4810-A6F7-DC6A84866F01}" type="presParOf" srcId="{18BD103B-1892-47A2-B048-1673C900655A}" destId="{2D41EEDE-506E-424A-B55A-FA7F2B79732B}" srcOrd="0" destOrd="0" presId="urn:microsoft.com/office/officeart/2005/8/layout/hierarchy1"/>
    <dgm:cxn modelId="{EA0182FF-A793-46B8-B05F-A5FBBA939401}" type="presParOf" srcId="{2D41EEDE-506E-424A-B55A-FA7F2B79732B}" destId="{3B7A3F20-EF02-4ADE-AF60-D5BA95D05BCF}" srcOrd="0" destOrd="0" presId="urn:microsoft.com/office/officeart/2005/8/layout/hierarchy1"/>
    <dgm:cxn modelId="{F8A63AEA-D2AD-4D16-BE1B-99D1AD548C7F}" type="presParOf" srcId="{2D41EEDE-506E-424A-B55A-FA7F2B79732B}" destId="{AF5C9BB1-561D-460F-9EE2-79E88B1EEAE4}" srcOrd="1" destOrd="0" presId="urn:microsoft.com/office/officeart/2005/8/layout/hierarchy1"/>
    <dgm:cxn modelId="{E89A43B1-0A43-4AD7-8339-60B8FC026161}" type="presParOf" srcId="{18BD103B-1892-47A2-B048-1673C900655A}" destId="{434288BE-02AB-4B1D-99E1-DF18EAFFE9D6}" srcOrd="1" destOrd="0" presId="urn:microsoft.com/office/officeart/2005/8/layout/hierarchy1"/>
    <dgm:cxn modelId="{000520AA-539B-4845-B372-F319B76F1B10}" type="presParOf" srcId="{143FEC4E-9FB4-4360-A1AF-4CFCFDCC7042}" destId="{8D47DE4D-EB44-4D09-90ED-EF3080FAD8F0}" srcOrd="2" destOrd="0" presId="urn:microsoft.com/office/officeart/2005/8/layout/hierarchy1"/>
    <dgm:cxn modelId="{5AB781E7-E26C-4A1D-9A1F-2E686B7BCBC2}" type="presParOf" srcId="{143FEC4E-9FB4-4360-A1AF-4CFCFDCC7042}" destId="{F362D810-881C-4180-A297-DBF5D4B135AF}" srcOrd="3" destOrd="0" presId="urn:microsoft.com/office/officeart/2005/8/layout/hierarchy1"/>
    <dgm:cxn modelId="{5C31158E-7A2D-4D4C-B1A7-2319CE599448}" type="presParOf" srcId="{F362D810-881C-4180-A297-DBF5D4B135AF}" destId="{5F7CB17B-FF8A-43C2-8208-6CCC0EDEE084}" srcOrd="0" destOrd="0" presId="urn:microsoft.com/office/officeart/2005/8/layout/hierarchy1"/>
    <dgm:cxn modelId="{D7CD8017-8827-4F22-BAA0-244EDC5FADF6}" type="presParOf" srcId="{5F7CB17B-FF8A-43C2-8208-6CCC0EDEE084}" destId="{D37989B9-B051-4C8B-998B-9CA8CC94AF72}" srcOrd="0" destOrd="0" presId="urn:microsoft.com/office/officeart/2005/8/layout/hierarchy1"/>
    <dgm:cxn modelId="{37D98DB8-8D71-40CB-AC97-4F0EC75C559D}" type="presParOf" srcId="{5F7CB17B-FF8A-43C2-8208-6CCC0EDEE084}" destId="{609594C8-4F18-4D27-9D8A-461AEB31E896}" srcOrd="1" destOrd="0" presId="urn:microsoft.com/office/officeart/2005/8/layout/hierarchy1"/>
    <dgm:cxn modelId="{CE9435D2-6CE6-4FB0-9609-6458FEF475D3}" type="presParOf" srcId="{F362D810-881C-4180-A297-DBF5D4B135AF}" destId="{9C29A31F-F1E4-46A2-99AB-296B9D2C6D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2590DC-123D-4550-9085-0AEC3E817821}" type="doc">
      <dgm:prSet loTypeId="urn:microsoft.com/office/officeart/2005/8/layout/hierarchy2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848779B-E998-40F5-B202-F9C4CE66DE49}">
      <dgm:prSet phldrT="[Text]"/>
      <dgm:spPr/>
      <dgm:t>
        <a:bodyPr/>
        <a:lstStyle/>
        <a:p>
          <a:r>
            <a:rPr lang="en-US" b="1" dirty="0"/>
            <a:t>Cases</a:t>
          </a:r>
        </a:p>
        <a:p>
          <a:r>
            <a:rPr lang="en-US" dirty="0"/>
            <a:t>People </a:t>
          </a:r>
          <a:r>
            <a:rPr lang="en-US" u="sng" dirty="0"/>
            <a:t>with</a:t>
          </a:r>
          <a:r>
            <a:rPr lang="en-US" dirty="0"/>
            <a:t> disease/outcome</a:t>
          </a:r>
        </a:p>
      </dgm:t>
    </dgm:pt>
    <dgm:pt modelId="{89FE4C52-9770-4057-9C4A-9041226DF837}" type="parTrans" cxnId="{F1AB92D4-12D0-4691-AEAF-F1D84426FE09}">
      <dgm:prSet/>
      <dgm:spPr/>
      <dgm:t>
        <a:bodyPr/>
        <a:lstStyle/>
        <a:p>
          <a:endParaRPr lang="en-US"/>
        </a:p>
      </dgm:t>
    </dgm:pt>
    <dgm:pt modelId="{371F6964-266A-46F4-B4AC-ABE6468BCAE5}" type="sibTrans" cxnId="{F1AB92D4-12D0-4691-AEAF-F1D84426FE09}">
      <dgm:prSet/>
      <dgm:spPr/>
      <dgm:t>
        <a:bodyPr/>
        <a:lstStyle/>
        <a:p>
          <a:endParaRPr lang="en-US"/>
        </a:p>
      </dgm:t>
    </dgm:pt>
    <dgm:pt modelId="{56361BEB-D470-44AB-9B61-0BA5908C0CA1}">
      <dgm:prSet phldrT="[Text]"/>
      <dgm:spPr/>
      <dgm:t>
        <a:bodyPr/>
        <a:lstStyle/>
        <a:p>
          <a:r>
            <a:rPr lang="en-US" dirty="0"/>
            <a:t>Risk Factor (present)</a:t>
          </a:r>
        </a:p>
      </dgm:t>
    </dgm:pt>
    <dgm:pt modelId="{4C5A5B64-C539-43DF-8F04-39E496A9DF9B}" type="parTrans" cxnId="{72C3B760-552C-439D-AE07-49A6AB4DB4DC}">
      <dgm:prSet/>
      <dgm:spPr/>
      <dgm:t>
        <a:bodyPr/>
        <a:lstStyle/>
        <a:p>
          <a:endParaRPr lang="en-US"/>
        </a:p>
      </dgm:t>
    </dgm:pt>
    <dgm:pt modelId="{1649915A-4007-4094-9C5A-90A86DF97B3C}" type="sibTrans" cxnId="{72C3B760-552C-439D-AE07-49A6AB4DB4DC}">
      <dgm:prSet/>
      <dgm:spPr/>
      <dgm:t>
        <a:bodyPr/>
        <a:lstStyle/>
        <a:p>
          <a:endParaRPr lang="en-US"/>
        </a:p>
      </dgm:t>
    </dgm:pt>
    <dgm:pt modelId="{2A4E6AF3-E6FA-4CB8-8FBD-6EE2FC6A334A}">
      <dgm:prSet phldrT="[Text]"/>
      <dgm:spPr/>
      <dgm:t>
        <a:bodyPr/>
        <a:lstStyle/>
        <a:p>
          <a:r>
            <a:rPr lang="en-US" dirty="0"/>
            <a:t>Risk Factor (absent) </a:t>
          </a:r>
        </a:p>
      </dgm:t>
    </dgm:pt>
    <dgm:pt modelId="{927B1CB2-2A66-4E3D-8DA4-F6C8122CAC9C}" type="parTrans" cxnId="{7DC09900-C994-432A-B0FE-6B06906EA7C9}">
      <dgm:prSet/>
      <dgm:spPr/>
      <dgm:t>
        <a:bodyPr/>
        <a:lstStyle/>
        <a:p>
          <a:endParaRPr lang="en-US"/>
        </a:p>
      </dgm:t>
    </dgm:pt>
    <dgm:pt modelId="{7F0D4B7C-A28C-4574-AC38-D412621615B7}" type="sibTrans" cxnId="{7DC09900-C994-432A-B0FE-6B06906EA7C9}">
      <dgm:prSet/>
      <dgm:spPr/>
      <dgm:t>
        <a:bodyPr/>
        <a:lstStyle/>
        <a:p>
          <a:endParaRPr lang="en-US"/>
        </a:p>
      </dgm:t>
    </dgm:pt>
    <dgm:pt modelId="{019466F0-878E-4E05-8D9D-B4FB47E9BB94}" type="pres">
      <dgm:prSet presAssocID="{0D2590DC-123D-4550-9085-0AEC3E81782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B2AACDA-6DA4-4723-BC86-BEC61B5870BA}" type="pres">
      <dgm:prSet presAssocID="{F848779B-E998-40F5-B202-F9C4CE66DE49}" presName="root1" presStyleCnt="0"/>
      <dgm:spPr/>
    </dgm:pt>
    <dgm:pt modelId="{8690A48F-0F42-41D9-B86D-11A2F1BF450B}" type="pres">
      <dgm:prSet presAssocID="{F848779B-E998-40F5-B202-F9C4CE66DE49}" presName="LevelOneTextNode" presStyleLbl="node0" presStyleIdx="0" presStyleCnt="1">
        <dgm:presLayoutVars>
          <dgm:chPref val="3"/>
        </dgm:presLayoutVars>
      </dgm:prSet>
      <dgm:spPr/>
    </dgm:pt>
    <dgm:pt modelId="{00C38A3C-47FE-49BF-832C-643ED05296B8}" type="pres">
      <dgm:prSet presAssocID="{F848779B-E998-40F5-B202-F9C4CE66DE49}" presName="level2hierChild" presStyleCnt="0"/>
      <dgm:spPr/>
    </dgm:pt>
    <dgm:pt modelId="{57838AB0-5725-4758-AC96-5B41AD575964}" type="pres">
      <dgm:prSet presAssocID="{4C5A5B64-C539-43DF-8F04-39E496A9DF9B}" presName="conn2-1" presStyleLbl="parChTrans1D2" presStyleIdx="0" presStyleCnt="2"/>
      <dgm:spPr/>
    </dgm:pt>
    <dgm:pt modelId="{EF0823B8-BD57-4E54-BBF2-7A94A0AACA9E}" type="pres">
      <dgm:prSet presAssocID="{4C5A5B64-C539-43DF-8F04-39E496A9DF9B}" presName="connTx" presStyleLbl="parChTrans1D2" presStyleIdx="0" presStyleCnt="2"/>
      <dgm:spPr/>
    </dgm:pt>
    <dgm:pt modelId="{45000B5B-BE94-4461-97E0-2529537FCC5E}" type="pres">
      <dgm:prSet presAssocID="{56361BEB-D470-44AB-9B61-0BA5908C0CA1}" presName="root2" presStyleCnt="0"/>
      <dgm:spPr/>
    </dgm:pt>
    <dgm:pt modelId="{44D0FF7E-FD2A-46A7-AC9C-E42332FE94CB}" type="pres">
      <dgm:prSet presAssocID="{56361BEB-D470-44AB-9B61-0BA5908C0CA1}" presName="LevelTwoTextNode" presStyleLbl="node2" presStyleIdx="0" presStyleCnt="2">
        <dgm:presLayoutVars>
          <dgm:chPref val="3"/>
        </dgm:presLayoutVars>
      </dgm:prSet>
      <dgm:spPr/>
    </dgm:pt>
    <dgm:pt modelId="{FB954080-6B68-4CD3-B483-445AA732C540}" type="pres">
      <dgm:prSet presAssocID="{56361BEB-D470-44AB-9B61-0BA5908C0CA1}" presName="level3hierChild" presStyleCnt="0"/>
      <dgm:spPr/>
    </dgm:pt>
    <dgm:pt modelId="{79DD4171-9088-47EA-B98C-FED0B26F5F51}" type="pres">
      <dgm:prSet presAssocID="{927B1CB2-2A66-4E3D-8DA4-F6C8122CAC9C}" presName="conn2-1" presStyleLbl="parChTrans1D2" presStyleIdx="1" presStyleCnt="2"/>
      <dgm:spPr/>
    </dgm:pt>
    <dgm:pt modelId="{7554005F-12A7-4632-B3EF-B4E67AA283DD}" type="pres">
      <dgm:prSet presAssocID="{927B1CB2-2A66-4E3D-8DA4-F6C8122CAC9C}" presName="connTx" presStyleLbl="parChTrans1D2" presStyleIdx="1" presStyleCnt="2"/>
      <dgm:spPr/>
    </dgm:pt>
    <dgm:pt modelId="{C5482111-5CA7-4C2F-B3A2-BF15DBF3CC2F}" type="pres">
      <dgm:prSet presAssocID="{2A4E6AF3-E6FA-4CB8-8FBD-6EE2FC6A334A}" presName="root2" presStyleCnt="0"/>
      <dgm:spPr/>
    </dgm:pt>
    <dgm:pt modelId="{FFC1DC19-330F-42ED-92D5-871CCF0AF10E}" type="pres">
      <dgm:prSet presAssocID="{2A4E6AF3-E6FA-4CB8-8FBD-6EE2FC6A334A}" presName="LevelTwoTextNode" presStyleLbl="node2" presStyleIdx="1" presStyleCnt="2">
        <dgm:presLayoutVars>
          <dgm:chPref val="3"/>
        </dgm:presLayoutVars>
      </dgm:prSet>
      <dgm:spPr/>
    </dgm:pt>
    <dgm:pt modelId="{1047D69C-17DD-4368-B048-6713C1D2C346}" type="pres">
      <dgm:prSet presAssocID="{2A4E6AF3-E6FA-4CB8-8FBD-6EE2FC6A334A}" presName="level3hierChild" presStyleCnt="0"/>
      <dgm:spPr/>
    </dgm:pt>
  </dgm:ptLst>
  <dgm:cxnLst>
    <dgm:cxn modelId="{7DC09900-C994-432A-B0FE-6B06906EA7C9}" srcId="{F848779B-E998-40F5-B202-F9C4CE66DE49}" destId="{2A4E6AF3-E6FA-4CB8-8FBD-6EE2FC6A334A}" srcOrd="1" destOrd="0" parTransId="{927B1CB2-2A66-4E3D-8DA4-F6C8122CAC9C}" sibTransId="{7F0D4B7C-A28C-4574-AC38-D412621615B7}"/>
    <dgm:cxn modelId="{8DB7F30C-99CE-490F-A429-86CDDC3A34FB}" type="presOf" srcId="{F848779B-E998-40F5-B202-F9C4CE66DE49}" destId="{8690A48F-0F42-41D9-B86D-11A2F1BF450B}" srcOrd="0" destOrd="0" presId="urn:microsoft.com/office/officeart/2005/8/layout/hierarchy2"/>
    <dgm:cxn modelId="{4712C10D-BA03-4C54-8EA2-D20BC34C1417}" type="presOf" srcId="{927B1CB2-2A66-4E3D-8DA4-F6C8122CAC9C}" destId="{7554005F-12A7-4632-B3EF-B4E67AA283DD}" srcOrd="1" destOrd="0" presId="urn:microsoft.com/office/officeart/2005/8/layout/hierarchy2"/>
    <dgm:cxn modelId="{72C3B760-552C-439D-AE07-49A6AB4DB4DC}" srcId="{F848779B-E998-40F5-B202-F9C4CE66DE49}" destId="{56361BEB-D470-44AB-9B61-0BA5908C0CA1}" srcOrd="0" destOrd="0" parTransId="{4C5A5B64-C539-43DF-8F04-39E496A9DF9B}" sibTransId="{1649915A-4007-4094-9C5A-90A86DF97B3C}"/>
    <dgm:cxn modelId="{95E09D67-5A64-40A0-BA69-ED17DEB12CC7}" type="presOf" srcId="{2A4E6AF3-E6FA-4CB8-8FBD-6EE2FC6A334A}" destId="{FFC1DC19-330F-42ED-92D5-871CCF0AF10E}" srcOrd="0" destOrd="0" presId="urn:microsoft.com/office/officeart/2005/8/layout/hierarchy2"/>
    <dgm:cxn modelId="{406F8F7E-4EB3-41C3-AE74-03A30689EDAC}" type="presOf" srcId="{4C5A5B64-C539-43DF-8F04-39E496A9DF9B}" destId="{57838AB0-5725-4758-AC96-5B41AD575964}" srcOrd="0" destOrd="0" presId="urn:microsoft.com/office/officeart/2005/8/layout/hierarchy2"/>
    <dgm:cxn modelId="{FF77F192-F4CA-4A27-AD33-4E587562DA0C}" type="presOf" srcId="{0D2590DC-123D-4550-9085-0AEC3E817821}" destId="{019466F0-878E-4E05-8D9D-B4FB47E9BB94}" srcOrd="0" destOrd="0" presId="urn:microsoft.com/office/officeart/2005/8/layout/hierarchy2"/>
    <dgm:cxn modelId="{F18751A7-39F5-4615-8435-F1C3F84C570A}" type="presOf" srcId="{4C5A5B64-C539-43DF-8F04-39E496A9DF9B}" destId="{EF0823B8-BD57-4E54-BBF2-7A94A0AACA9E}" srcOrd="1" destOrd="0" presId="urn:microsoft.com/office/officeart/2005/8/layout/hierarchy2"/>
    <dgm:cxn modelId="{F1AB92D4-12D0-4691-AEAF-F1D84426FE09}" srcId="{0D2590DC-123D-4550-9085-0AEC3E817821}" destId="{F848779B-E998-40F5-B202-F9C4CE66DE49}" srcOrd="0" destOrd="0" parTransId="{89FE4C52-9770-4057-9C4A-9041226DF837}" sibTransId="{371F6964-266A-46F4-B4AC-ABE6468BCAE5}"/>
    <dgm:cxn modelId="{6327E7E7-7340-46F7-9EC9-E4BB102D35F1}" type="presOf" srcId="{927B1CB2-2A66-4E3D-8DA4-F6C8122CAC9C}" destId="{79DD4171-9088-47EA-B98C-FED0B26F5F51}" srcOrd="0" destOrd="0" presId="urn:microsoft.com/office/officeart/2005/8/layout/hierarchy2"/>
    <dgm:cxn modelId="{CF1C17FF-D94E-4F4A-9072-05A0ED584155}" type="presOf" srcId="{56361BEB-D470-44AB-9B61-0BA5908C0CA1}" destId="{44D0FF7E-FD2A-46A7-AC9C-E42332FE94CB}" srcOrd="0" destOrd="0" presId="urn:microsoft.com/office/officeart/2005/8/layout/hierarchy2"/>
    <dgm:cxn modelId="{AEA8F7BC-D03A-4124-AD9F-E6734E8AB192}" type="presParOf" srcId="{019466F0-878E-4E05-8D9D-B4FB47E9BB94}" destId="{CB2AACDA-6DA4-4723-BC86-BEC61B5870BA}" srcOrd="0" destOrd="0" presId="urn:microsoft.com/office/officeart/2005/8/layout/hierarchy2"/>
    <dgm:cxn modelId="{9C13041B-4D0A-4CA7-BB8E-4E1E89E630CF}" type="presParOf" srcId="{CB2AACDA-6DA4-4723-BC86-BEC61B5870BA}" destId="{8690A48F-0F42-41D9-B86D-11A2F1BF450B}" srcOrd="0" destOrd="0" presId="urn:microsoft.com/office/officeart/2005/8/layout/hierarchy2"/>
    <dgm:cxn modelId="{974DAF99-B5D7-42EB-9DDE-89F7F798818B}" type="presParOf" srcId="{CB2AACDA-6DA4-4723-BC86-BEC61B5870BA}" destId="{00C38A3C-47FE-49BF-832C-643ED05296B8}" srcOrd="1" destOrd="0" presId="urn:microsoft.com/office/officeart/2005/8/layout/hierarchy2"/>
    <dgm:cxn modelId="{925509CA-1333-4118-89E2-41CD4E750B86}" type="presParOf" srcId="{00C38A3C-47FE-49BF-832C-643ED05296B8}" destId="{57838AB0-5725-4758-AC96-5B41AD575964}" srcOrd="0" destOrd="0" presId="urn:microsoft.com/office/officeart/2005/8/layout/hierarchy2"/>
    <dgm:cxn modelId="{83B6C387-E056-4899-BD35-14F3D0BD8A03}" type="presParOf" srcId="{57838AB0-5725-4758-AC96-5B41AD575964}" destId="{EF0823B8-BD57-4E54-BBF2-7A94A0AACA9E}" srcOrd="0" destOrd="0" presId="urn:microsoft.com/office/officeart/2005/8/layout/hierarchy2"/>
    <dgm:cxn modelId="{F8084264-156F-47A0-9615-1C713B34360D}" type="presParOf" srcId="{00C38A3C-47FE-49BF-832C-643ED05296B8}" destId="{45000B5B-BE94-4461-97E0-2529537FCC5E}" srcOrd="1" destOrd="0" presId="urn:microsoft.com/office/officeart/2005/8/layout/hierarchy2"/>
    <dgm:cxn modelId="{526F72A3-2F6C-4B96-8354-F65841C27405}" type="presParOf" srcId="{45000B5B-BE94-4461-97E0-2529537FCC5E}" destId="{44D0FF7E-FD2A-46A7-AC9C-E42332FE94CB}" srcOrd="0" destOrd="0" presId="urn:microsoft.com/office/officeart/2005/8/layout/hierarchy2"/>
    <dgm:cxn modelId="{1850FEE4-2B05-4367-92D9-15AD9A7E1789}" type="presParOf" srcId="{45000B5B-BE94-4461-97E0-2529537FCC5E}" destId="{FB954080-6B68-4CD3-B483-445AA732C540}" srcOrd="1" destOrd="0" presId="urn:microsoft.com/office/officeart/2005/8/layout/hierarchy2"/>
    <dgm:cxn modelId="{80591FEF-7881-42A9-9335-6ADCD693C85C}" type="presParOf" srcId="{00C38A3C-47FE-49BF-832C-643ED05296B8}" destId="{79DD4171-9088-47EA-B98C-FED0B26F5F51}" srcOrd="2" destOrd="0" presId="urn:microsoft.com/office/officeart/2005/8/layout/hierarchy2"/>
    <dgm:cxn modelId="{F11D6C0B-8985-4F2D-BFCB-00EBA1491831}" type="presParOf" srcId="{79DD4171-9088-47EA-B98C-FED0B26F5F51}" destId="{7554005F-12A7-4632-B3EF-B4E67AA283DD}" srcOrd="0" destOrd="0" presId="urn:microsoft.com/office/officeart/2005/8/layout/hierarchy2"/>
    <dgm:cxn modelId="{73A14437-A1DB-4091-B545-B666D82B7A92}" type="presParOf" srcId="{00C38A3C-47FE-49BF-832C-643ED05296B8}" destId="{C5482111-5CA7-4C2F-B3A2-BF15DBF3CC2F}" srcOrd="3" destOrd="0" presId="urn:microsoft.com/office/officeart/2005/8/layout/hierarchy2"/>
    <dgm:cxn modelId="{A377BFE4-E986-420C-AEB4-BA71FA54F30C}" type="presParOf" srcId="{C5482111-5CA7-4C2F-B3A2-BF15DBF3CC2F}" destId="{FFC1DC19-330F-42ED-92D5-871CCF0AF10E}" srcOrd="0" destOrd="0" presId="urn:microsoft.com/office/officeart/2005/8/layout/hierarchy2"/>
    <dgm:cxn modelId="{2A7E13AC-9EEC-4191-B121-EF082E3CA398}" type="presParOf" srcId="{C5482111-5CA7-4C2F-B3A2-BF15DBF3CC2F}" destId="{1047D69C-17DD-4368-B048-6713C1D2C34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2590DC-123D-4550-9085-0AEC3E817821}" type="doc">
      <dgm:prSet loTypeId="urn:microsoft.com/office/officeart/2005/8/layout/hierarchy2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848779B-E998-40F5-B202-F9C4CE66DE49}">
      <dgm:prSet phldrT="[Text]"/>
      <dgm:spPr/>
      <dgm:t>
        <a:bodyPr/>
        <a:lstStyle/>
        <a:p>
          <a:r>
            <a:rPr lang="en-US" b="1" dirty="0"/>
            <a:t>Controls</a:t>
          </a:r>
        </a:p>
        <a:p>
          <a:r>
            <a:rPr lang="en-US" dirty="0"/>
            <a:t>People </a:t>
          </a:r>
          <a:r>
            <a:rPr lang="en-US" u="sng" dirty="0"/>
            <a:t>without</a:t>
          </a:r>
          <a:r>
            <a:rPr lang="en-US" dirty="0"/>
            <a:t> disease/outcome</a:t>
          </a:r>
        </a:p>
      </dgm:t>
    </dgm:pt>
    <dgm:pt modelId="{89FE4C52-9770-4057-9C4A-9041226DF837}" type="parTrans" cxnId="{F1AB92D4-12D0-4691-AEAF-F1D84426FE09}">
      <dgm:prSet/>
      <dgm:spPr/>
      <dgm:t>
        <a:bodyPr/>
        <a:lstStyle/>
        <a:p>
          <a:endParaRPr lang="en-US"/>
        </a:p>
      </dgm:t>
    </dgm:pt>
    <dgm:pt modelId="{371F6964-266A-46F4-B4AC-ABE6468BCAE5}" type="sibTrans" cxnId="{F1AB92D4-12D0-4691-AEAF-F1D84426FE09}">
      <dgm:prSet/>
      <dgm:spPr/>
      <dgm:t>
        <a:bodyPr/>
        <a:lstStyle/>
        <a:p>
          <a:endParaRPr lang="en-US"/>
        </a:p>
      </dgm:t>
    </dgm:pt>
    <dgm:pt modelId="{56361BEB-D470-44AB-9B61-0BA5908C0CA1}">
      <dgm:prSet phldrT="[Text]"/>
      <dgm:spPr/>
      <dgm:t>
        <a:bodyPr/>
        <a:lstStyle/>
        <a:p>
          <a:r>
            <a:rPr lang="en-US" dirty="0"/>
            <a:t>Risk Factor (present)</a:t>
          </a:r>
        </a:p>
      </dgm:t>
    </dgm:pt>
    <dgm:pt modelId="{4C5A5B64-C539-43DF-8F04-39E496A9DF9B}" type="parTrans" cxnId="{72C3B760-552C-439D-AE07-49A6AB4DB4DC}">
      <dgm:prSet/>
      <dgm:spPr/>
      <dgm:t>
        <a:bodyPr/>
        <a:lstStyle/>
        <a:p>
          <a:endParaRPr lang="en-US"/>
        </a:p>
      </dgm:t>
    </dgm:pt>
    <dgm:pt modelId="{1649915A-4007-4094-9C5A-90A86DF97B3C}" type="sibTrans" cxnId="{72C3B760-552C-439D-AE07-49A6AB4DB4DC}">
      <dgm:prSet/>
      <dgm:spPr/>
      <dgm:t>
        <a:bodyPr/>
        <a:lstStyle/>
        <a:p>
          <a:endParaRPr lang="en-US"/>
        </a:p>
      </dgm:t>
    </dgm:pt>
    <dgm:pt modelId="{2A4E6AF3-E6FA-4CB8-8FBD-6EE2FC6A334A}">
      <dgm:prSet phldrT="[Text]"/>
      <dgm:spPr/>
      <dgm:t>
        <a:bodyPr/>
        <a:lstStyle/>
        <a:p>
          <a:r>
            <a:rPr lang="en-US" dirty="0"/>
            <a:t>Risk Factor (absent) </a:t>
          </a:r>
        </a:p>
      </dgm:t>
    </dgm:pt>
    <dgm:pt modelId="{927B1CB2-2A66-4E3D-8DA4-F6C8122CAC9C}" type="parTrans" cxnId="{7DC09900-C994-432A-B0FE-6B06906EA7C9}">
      <dgm:prSet/>
      <dgm:spPr/>
      <dgm:t>
        <a:bodyPr/>
        <a:lstStyle/>
        <a:p>
          <a:endParaRPr lang="en-US"/>
        </a:p>
      </dgm:t>
    </dgm:pt>
    <dgm:pt modelId="{7F0D4B7C-A28C-4574-AC38-D412621615B7}" type="sibTrans" cxnId="{7DC09900-C994-432A-B0FE-6B06906EA7C9}">
      <dgm:prSet/>
      <dgm:spPr/>
      <dgm:t>
        <a:bodyPr/>
        <a:lstStyle/>
        <a:p>
          <a:endParaRPr lang="en-US"/>
        </a:p>
      </dgm:t>
    </dgm:pt>
    <dgm:pt modelId="{019466F0-878E-4E05-8D9D-B4FB47E9BB94}" type="pres">
      <dgm:prSet presAssocID="{0D2590DC-123D-4550-9085-0AEC3E81782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B2AACDA-6DA4-4723-BC86-BEC61B5870BA}" type="pres">
      <dgm:prSet presAssocID="{F848779B-E998-40F5-B202-F9C4CE66DE49}" presName="root1" presStyleCnt="0"/>
      <dgm:spPr/>
    </dgm:pt>
    <dgm:pt modelId="{8690A48F-0F42-41D9-B86D-11A2F1BF450B}" type="pres">
      <dgm:prSet presAssocID="{F848779B-E998-40F5-B202-F9C4CE66DE49}" presName="LevelOneTextNode" presStyleLbl="node0" presStyleIdx="0" presStyleCnt="1">
        <dgm:presLayoutVars>
          <dgm:chPref val="3"/>
        </dgm:presLayoutVars>
      </dgm:prSet>
      <dgm:spPr/>
    </dgm:pt>
    <dgm:pt modelId="{00C38A3C-47FE-49BF-832C-643ED05296B8}" type="pres">
      <dgm:prSet presAssocID="{F848779B-E998-40F5-B202-F9C4CE66DE49}" presName="level2hierChild" presStyleCnt="0"/>
      <dgm:spPr/>
    </dgm:pt>
    <dgm:pt modelId="{57838AB0-5725-4758-AC96-5B41AD575964}" type="pres">
      <dgm:prSet presAssocID="{4C5A5B64-C539-43DF-8F04-39E496A9DF9B}" presName="conn2-1" presStyleLbl="parChTrans1D2" presStyleIdx="0" presStyleCnt="2"/>
      <dgm:spPr/>
    </dgm:pt>
    <dgm:pt modelId="{EF0823B8-BD57-4E54-BBF2-7A94A0AACA9E}" type="pres">
      <dgm:prSet presAssocID="{4C5A5B64-C539-43DF-8F04-39E496A9DF9B}" presName="connTx" presStyleLbl="parChTrans1D2" presStyleIdx="0" presStyleCnt="2"/>
      <dgm:spPr/>
    </dgm:pt>
    <dgm:pt modelId="{45000B5B-BE94-4461-97E0-2529537FCC5E}" type="pres">
      <dgm:prSet presAssocID="{56361BEB-D470-44AB-9B61-0BA5908C0CA1}" presName="root2" presStyleCnt="0"/>
      <dgm:spPr/>
    </dgm:pt>
    <dgm:pt modelId="{44D0FF7E-FD2A-46A7-AC9C-E42332FE94CB}" type="pres">
      <dgm:prSet presAssocID="{56361BEB-D470-44AB-9B61-0BA5908C0CA1}" presName="LevelTwoTextNode" presStyleLbl="node2" presStyleIdx="0" presStyleCnt="2">
        <dgm:presLayoutVars>
          <dgm:chPref val="3"/>
        </dgm:presLayoutVars>
      </dgm:prSet>
      <dgm:spPr/>
    </dgm:pt>
    <dgm:pt modelId="{FB954080-6B68-4CD3-B483-445AA732C540}" type="pres">
      <dgm:prSet presAssocID="{56361BEB-D470-44AB-9B61-0BA5908C0CA1}" presName="level3hierChild" presStyleCnt="0"/>
      <dgm:spPr/>
    </dgm:pt>
    <dgm:pt modelId="{79DD4171-9088-47EA-B98C-FED0B26F5F51}" type="pres">
      <dgm:prSet presAssocID="{927B1CB2-2A66-4E3D-8DA4-F6C8122CAC9C}" presName="conn2-1" presStyleLbl="parChTrans1D2" presStyleIdx="1" presStyleCnt="2"/>
      <dgm:spPr/>
    </dgm:pt>
    <dgm:pt modelId="{7554005F-12A7-4632-B3EF-B4E67AA283DD}" type="pres">
      <dgm:prSet presAssocID="{927B1CB2-2A66-4E3D-8DA4-F6C8122CAC9C}" presName="connTx" presStyleLbl="parChTrans1D2" presStyleIdx="1" presStyleCnt="2"/>
      <dgm:spPr/>
    </dgm:pt>
    <dgm:pt modelId="{C5482111-5CA7-4C2F-B3A2-BF15DBF3CC2F}" type="pres">
      <dgm:prSet presAssocID="{2A4E6AF3-E6FA-4CB8-8FBD-6EE2FC6A334A}" presName="root2" presStyleCnt="0"/>
      <dgm:spPr/>
    </dgm:pt>
    <dgm:pt modelId="{FFC1DC19-330F-42ED-92D5-871CCF0AF10E}" type="pres">
      <dgm:prSet presAssocID="{2A4E6AF3-E6FA-4CB8-8FBD-6EE2FC6A334A}" presName="LevelTwoTextNode" presStyleLbl="node2" presStyleIdx="1" presStyleCnt="2">
        <dgm:presLayoutVars>
          <dgm:chPref val="3"/>
        </dgm:presLayoutVars>
      </dgm:prSet>
      <dgm:spPr/>
    </dgm:pt>
    <dgm:pt modelId="{1047D69C-17DD-4368-B048-6713C1D2C346}" type="pres">
      <dgm:prSet presAssocID="{2A4E6AF3-E6FA-4CB8-8FBD-6EE2FC6A334A}" presName="level3hierChild" presStyleCnt="0"/>
      <dgm:spPr/>
    </dgm:pt>
  </dgm:ptLst>
  <dgm:cxnLst>
    <dgm:cxn modelId="{7DC09900-C994-432A-B0FE-6B06906EA7C9}" srcId="{F848779B-E998-40F5-B202-F9C4CE66DE49}" destId="{2A4E6AF3-E6FA-4CB8-8FBD-6EE2FC6A334A}" srcOrd="1" destOrd="0" parTransId="{927B1CB2-2A66-4E3D-8DA4-F6C8122CAC9C}" sibTransId="{7F0D4B7C-A28C-4574-AC38-D412621615B7}"/>
    <dgm:cxn modelId="{8DB7F30C-99CE-490F-A429-86CDDC3A34FB}" type="presOf" srcId="{F848779B-E998-40F5-B202-F9C4CE66DE49}" destId="{8690A48F-0F42-41D9-B86D-11A2F1BF450B}" srcOrd="0" destOrd="0" presId="urn:microsoft.com/office/officeart/2005/8/layout/hierarchy2"/>
    <dgm:cxn modelId="{4712C10D-BA03-4C54-8EA2-D20BC34C1417}" type="presOf" srcId="{927B1CB2-2A66-4E3D-8DA4-F6C8122CAC9C}" destId="{7554005F-12A7-4632-B3EF-B4E67AA283DD}" srcOrd="1" destOrd="0" presId="urn:microsoft.com/office/officeart/2005/8/layout/hierarchy2"/>
    <dgm:cxn modelId="{72C3B760-552C-439D-AE07-49A6AB4DB4DC}" srcId="{F848779B-E998-40F5-B202-F9C4CE66DE49}" destId="{56361BEB-D470-44AB-9B61-0BA5908C0CA1}" srcOrd="0" destOrd="0" parTransId="{4C5A5B64-C539-43DF-8F04-39E496A9DF9B}" sibTransId="{1649915A-4007-4094-9C5A-90A86DF97B3C}"/>
    <dgm:cxn modelId="{95E09D67-5A64-40A0-BA69-ED17DEB12CC7}" type="presOf" srcId="{2A4E6AF3-E6FA-4CB8-8FBD-6EE2FC6A334A}" destId="{FFC1DC19-330F-42ED-92D5-871CCF0AF10E}" srcOrd="0" destOrd="0" presId="urn:microsoft.com/office/officeart/2005/8/layout/hierarchy2"/>
    <dgm:cxn modelId="{406F8F7E-4EB3-41C3-AE74-03A30689EDAC}" type="presOf" srcId="{4C5A5B64-C539-43DF-8F04-39E496A9DF9B}" destId="{57838AB0-5725-4758-AC96-5B41AD575964}" srcOrd="0" destOrd="0" presId="urn:microsoft.com/office/officeart/2005/8/layout/hierarchy2"/>
    <dgm:cxn modelId="{FF77F192-F4CA-4A27-AD33-4E587562DA0C}" type="presOf" srcId="{0D2590DC-123D-4550-9085-0AEC3E817821}" destId="{019466F0-878E-4E05-8D9D-B4FB47E9BB94}" srcOrd="0" destOrd="0" presId="urn:microsoft.com/office/officeart/2005/8/layout/hierarchy2"/>
    <dgm:cxn modelId="{F18751A7-39F5-4615-8435-F1C3F84C570A}" type="presOf" srcId="{4C5A5B64-C539-43DF-8F04-39E496A9DF9B}" destId="{EF0823B8-BD57-4E54-BBF2-7A94A0AACA9E}" srcOrd="1" destOrd="0" presId="urn:microsoft.com/office/officeart/2005/8/layout/hierarchy2"/>
    <dgm:cxn modelId="{F1AB92D4-12D0-4691-AEAF-F1D84426FE09}" srcId="{0D2590DC-123D-4550-9085-0AEC3E817821}" destId="{F848779B-E998-40F5-B202-F9C4CE66DE49}" srcOrd="0" destOrd="0" parTransId="{89FE4C52-9770-4057-9C4A-9041226DF837}" sibTransId="{371F6964-266A-46F4-B4AC-ABE6468BCAE5}"/>
    <dgm:cxn modelId="{6327E7E7-7340-46F7-9EC9-E4BB102D35F1}" type="presOf" srcId="{927B1CB2-2A66-4E3D-8DA4-F6C8122CAC9C}" destId="{79DD4171-9088-47EA-B98C-FED0B26F5F51}" srcOrd="0" destOrd="0" presId="urn:microsoft.com/office/officeart/2005/8/layout/hierarchy2"/>
    <dgm:cxn modelId="{CF1C17FF-D94E-4F4A-9072-05A0ED584155}" type="presOf" srcId="{56361BEB-D470-44AB-9B61-0BA5908C0CA1}" destId="{44D0FF7E-FD2A-46A7-AC9C-E42332FE94CB}" srcOrd="0" destOrd="0" presId="urn:microsoft.com/office/officeart/2005/8/layout/hierarchy2"/>
    <dgm:cxn modelId="{AEA8F7BC-D03A-4124-AD9F-E6734E8AB192}" type="presParOf" srcId="{019466F0-878E-4E05-8D9D-B4FB47E9BB94}" destId="{CB2AACDA-6DA4-4723-BC86-BEC61B5870BA}" srcOrd="0" destOrd="0" presId="urn:microsoft.com/office/officeart/2005/8/layout/hierarchy2"/>
    <dgm:cxn modelId="{9C13041B-4D0A-4CA7-BB8E-4E1E89E630CF}" type="presParOf" srcId="{CB2AACDA-6DA4-4723-BC86-BEC61B5870BA}" destId="{8690A48F-0F42-41D9-B86D-11A2F1BF450B}" srcOrd="0" destOrd="0" presId="urn:microsoft.com/office/officeart/2005/8/layout/hierarchy2"/>
    <dgm:cxn modelId="{974DAF99-B5D7-42EB-9DDE-89F7F798818B}" type="presParOf" srcId="{CB2AACDA-6DA4-4723-BC86-BEC61B5870BA}" destId="{00C38A3C-47FE-49BF-832C-643ED05296B8}" srcOrd="1" destOrd="0" presId="urn:microsoft.com/office/officeart/2005/8/layout/hierarchy2"/>
    <dgm:cxn modelId="{925509CA-1333-4118-89E2-41CD4E750B86}" type="presParOf" srcId="{00C38A3C-47FE-49BF-832C-643ED05296B8}" destId="{57838AB0-5725-4758-AC96-5B41AD575964}" srcOrd="0" destOrd="0" presId="urn:microsoft.com/office/officeart/2005/8/layout/hierarchy2"/>
    <dgm:cxn modelId="{83B6C387-E056-4899-BD35-14F3D0BD8A03}" type="presParOf" srcId="{57838AB0-5725-4758-AC96-5B41AD575964}" destId="{EF0823B8-BD57-4E54-BBF2-7A94A0AACA9E}" srcOrd="0" destOrd="0" presId="urn:microsoft.com/office/officeart/2005/8/layout/hierarchy2"/>
    <dgm:cxn modelId="{F8084264-156F-47A0-9615-1C713B34360D}" type="presParOf" srcId="{00C38A3C-47FE-49BF-832C-643ED05296B8}" destId="{45000B5B-BE94-4461-97E0-2529537FCC5E}" srcOrd="1" destOrd="0" presId="urn:microsoft.com/office/officeart/2005/8/layout/hierarchy2"/>
    <dgm:cxn modelId="{526F72A3-2F6C-4B96-8354-F65841C27405}" type="presParOf" srcId="{45000B5B-BE94-4461-97E0-2529537FCC5E}" destId="{44D0FF7E-FD2A-46A7-AC9C-E42332FE94CB}" srcOrd="0" destOrd="0" presId="urn:microsoft.com/office/officeart/2005/8/layout/hierarchy2"/>
    <dgm:cxn modelId="{1850FEE4-2B05-4367-92D9-15AD9A7E1789}" type="presParOf" srcId="{45000B5B-BE94-4461-97E0-2529537FCC5E}" destId="{FB954080-6B68-4CD3-B483-445AA732C540}" srcOrd="1" destOrd="0" presId="urn:microsoft.com/office/officeart/2005/8/layout/hierarchy2"/>
    <dgm:cxn modelId="{80591FEF-7881-42A9-9335-6ADCD693C85C}" type="presParOf" srcId="{00C38A3C-47FE-49BF-832C-643ED05296B8}" destId="{79DD4171-9088-47EA-B98C-FED0B26F5F51}" srcOrd="2" destOrd="0" presId="urn:microsoft.com/office/officeart/2005/8/layout/hierarchy2"/>
    <dgm:cxn modelId="{F11D6C0B-8985-4F2D-BFCB-00EBA1491831}" type="presParOf" srcId="{79DD4171-9088-47EA-B98C-FED0B26F5F51}" destId="{7554005F-12A7-4632-B3EF-B4E67AA283DD}" srcOrd="0" destOrd="0" presId="urn:microsoft.com/office/officeart/2005/8/layout/hierarchy2"/>
    <dgm:cxn modelId="{73A14437-A1DB-4091-B545-B666D82B7A92}" type="presParOf" srcId="{00C38A3C-47FE-49BF-832C-643ED05296B8}" destId="{C5482111-5CA7-4C2F-B3A2-BF15DBF3CC2F}" srcOrd="3" destOrd="0" presId="urn:microsoft.com/office/officeart/2005/8/layout/hierarchy2"/>
    <dgm:cxn modelId="{A377BFE4-E986-420C-AEB4-BA71FA54F30C}" type="presParOf" srcId="{C5482111-5CA7-4C2F-B3A2-BF15DBF3CC2F}" destId="{FFC1DC19-330F-42ED-92D5-871CCF0AF10E}" srcOrd="0" destOrd="0" presId="urn:microsoft.com/office/officeart/2005/8/layout/hierarchy2"/>
    <dgm:cxn modelId="{2A7E13AC-9EEC-4191-B121-EF082E3CA398}" type="presParOf" srcId="{C5482111-5CA7-4C2F-B3A2-BF15DBF3CC2F}" destId="{1047D69C-17DD-4368-B048-6713C1D2C34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2590DC-123D-4550-9085-0AEC3E817821}" type="doc">
      <dgm:prSet loTypeId="urn:microsoft.com/office/officeart/2005/8/layout/hierarchy2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848779B-E998-40F5-B202-F9C4CE66DE49}">
      <dgm:prSet phldrT="[Text]"/>
      <dgm:spPr/>
      <dgm:t>
        <a:bodyPr/>
        <a:lstStyle/>
        <a:p>
          <a:r>
            <a:rPr lang="en-US" b="1" dirty="0"/>
            <a:t>Study</a:t>
          </a:r>
          <a:r>
            <a:rPr lang="en-US" b="1" baseline="0" dirty="0"/>
            <a:t> Population </a:t>
          </a:r>
        </a:p>
        <a:p>
          <a:r>
            <a:rPr lang="en-US" baseline="0" dirty="0"/>
            <a:t>(Free of Disease)</a:t>
          </a:r>
          <a:endParaRPr lang="en-US" dirty="0"/>
        </a:p>
      </dgm:t>
    </dgm:pt>
    <dgm:pt modelId="{89FE4C52-9770-4057-9C4A-9041226DF837}" type="parTrans" cxnId="{F1AB92D4-12D0-4691-AEAF-F1D84426FE09}">
      <dgm:prSet/>
      <dgm:spPr/>
      <dgm:t>
        <a:bodyPr/>
        <a:lstStyle/>
        <a:p>
          <a:endParaRPr lang="en-US"/>
        </a:p>
      </dgm:t>
    </dgm:pt>
    <dgm:pt modelId="{371F6964-266A-46F4-B4AC-ABE6468BCAE5}" type="sibTrans" cxnId="{F1AB92D4-12D0-4691-AEAF-F1D84426FE09}">
      <dgm:prSet/>
      <dgm:spPr/>
      <dgm:t>
        <a:bodyPr/>
        <a:lstStyle/>
        <a:p>
          <a:endParaRPr lang="en-US"/>
        </a:p>
      </dgm:t>
    </dgm:pt>
    <dgm:pt modelId="{56361BEB-D470-44AB-9B61-0BA5908C0CA1}">
      <dgm:prSet phldrT="[Text]"/>
      <dgm:spPr/>
      <dgm:t>
        <a:bodyPr/>
        <a:lstStyle/>
        <a:p>
          <a:r>
            <a:rPr lang="en-US" dirty="0"/>
            <a:t>Risk Factor (present)</a:t>
          </a:r>
        </a:p>
      </dgm:t>
    </dgm:pt>
    <dgm:pt modelId="{4C5A5B64-C539-43DF-8F04-39E496A9DF9B}" type="parTrans" cxnId="{72C3B760-552C-439D-AE07-49A6AB4DB4DC}">
      <dgm:prSet/>
      <dgm:spPr/>
      <dgm:t>
        <a:bodyPr/>
        <a:lstStyle/>
        <a:p>
          <a:endParaRPr lang="en-US"/>
        </a:p>
      </dgm:t>
    </dgm:pt>
    <dgm:pt modelId="{1649915A-4007-4094-9C5A-90A86DF97B3C}" type="sibTrans" cxnId="{72C3B760-552C-439D-AE07-49A6AB4DB4DC}">
      <dgm:prSet/>
      <dgm:spPr/>
      <dgm:t>
        <a:bodyPr/>
        <a:lstStyle/>
        <a:p>
          <a:endParaRPr lang="en-US"/>
        </a:p>
      </dgm:t>
    </dgm:pt>
    <dgm:pt modelId="{2A4E6AF3-E6FA-4CB8-8FBD-6EE2FC6A334A}">
      <dgm:prSet phldrT="[Text]"/>
      <dgm:spPr/>
      <dgm:t>
        <a:bodyPr/>
        <a:lstStyle/>
        <a:p>
          <a:r>
            <a:rPr lang="en-US" dirty="0"/>
            <a:t>Risk Factor (absent) </a:t>
          </a:r>
        </a:p>
      </dgm:t>
    </dgm:pt>
    <dgm:pt modelId="{927B1CB2-2A66-4E3D-8DA4-F6C8122CAC9C}" type="parTrans" cxnId="{7DC09900-C994-432A-B0FE-6B06906EA7C9}">
      <dgm:prSet/>
      <dgm:spPr/>
      <dgm:t>
        <a:bodyPr/>
        <a:lstStyle/>
        <a:p>
          <a:endParaRPr lang="en-US"/>
        </a:p>
      </dgm:t>
    </dgm:pt>
    <dgm:pt modelId="{7F0D4B7C-A28C-4574-AC38-D412621615B7}" type="sibTrans" cxnId="{7DC09900-C994-432A-B0FE-6B06906EA7C9}">
      <dgm:prSet/>
      <dgm:spPr/>
      <dgm:t>
        <a:bodyPr/>
        <a:lstStyle/>
        <a:p>
          <a:endParaRPr lang="en-US"/>
        </a:p>
      </dgm:t>
    </dgm:pt>
    <dgm:pt modelId="{023960DD-32DE-4A67-AAEF-9AFFD85DD0E2}">
      <dgm:prSet/>
      <dgm:spPr/>
      <dgm:t>
        <a:bodyPr/>
        <a:lstStyle/>
        <a:p>
          <a:r>
            <a:rPr lang="en-US" dirty="0"/>
            <a:t>Disease/Outcome (Present)</a:t>
          </a:r>
        </a:p>
      </dgm:t>
    </dgm:pt>
    <dgm:pt modelId="{A9EE7A0C-4C68-4F32-BD5C-5954B6DBD6B7}" type="parTrans" cxnId="{4EF6C4E5-DBEF-4E51-AB0B-4F5032985767}">
      <dgm:prSet/>
      <dgm:spPr/>
      <dgm:t>
        <a:bodyPr/>
        <a:lstStyle/>
        <a:p>
          <a:endParaRPr lang="en-US"/>
        </a:p>
      </dgm:t>
    </dgm:pt>
    <dgm:pt modelId="{99495577-5024-4845-AB27-A8D8F47300E7}" type="sibTrans" cxnId="{4EF6C4E5-DBEF-4E51-AB0B-4F5032985767}">
      <dgm:prSet/>
      <dgm:spPr/>
      <dgm:t>
        <a:bodyPr/>
        <a:lstStyle/>
        <a:p>
          <a:endParaRPr lang="en-US"/>
        </a:p>
      </dgm:t>
    </dgm:pt>
    <dgm:pt modelId="{B206F711-C224-4A49-B769-FD13B7FBEE7A}">
      <dgm:prSet/>
      <dgm:spPr/>
      <dgm:t>
        <a:bodyPr/>
        <a:lstStyle/>
        <a:p>
          <a:r>
            <a:rPr lang="en-US" dirty="0"/>
            <a:t>Disease/Outcome (Absent)</a:t>
          </a:r>
        </a:p>
      </dgm:t>
    </dgm:pt>
    <dgm:pt modelId="{EAB7EBC1-1838-42E2-93C1-BB661EDCC1C4}" type="parTrans" cxnId="{3D44E73E-E805-4B93-892F-432CEBECB483}">
      <dgm:prSet/>
      <dgm:spPr/>
      <dgm:t>
        <a:bodyPr/>
        <a:lstStyle/>
        <a:p>
          <a:endParaRPr lang="en-US"/>
        </a:p>
      </dgm:t>
    </dgm:pt>
    <dgm:pt modelId="{0CC59EDE-51E4-4F33-B91F-FEB3B79657B2}" type="sibTrans" cxnId="{3D44E73E-E805-4B93-892F-432CEBECB483}">
      <dgm:prSet/>
      <dgm:spPr/>
      <dgm:t>
        <a:bodyPr/>
        <a:lstStyle/>
        <a:p>
          <a:endParaRPr lang="en-US"/>
        </a:p>
      </dgm:t>
    </dgm:pt>
    <dgm:pt modelId="{5F3AEBFF-ECCB-4AD0-BCCF-5B4799FA2F6A}">
      <dgm:prSet/>
      <dgm:spPr/>
      <dgm:t>
        <a:bodyPr/>
        <a:lstStyle/>
        <a:p>
          <a:r>
            <a:rPr lang="en-US" dirty="0"/>
            <a:t>Disease/Outcome (Present)</a:t>
          </a:r>
        </a:p>
      </dgm:t>
    </dgm:pt>
    <dgm:pt modelId="{911917D1-9AEF-4969-B887-36502FC9DB88}" type="parTrans" cxnId="{147EFDA3-496B-4C13-AD75-E01AA67EBFF1}">
      <dgm:prSet/>
      <dgm:spPr/>
      <dgm:t>
        <a:bodyPr/>
        <a:lstStyle/>
        <a:p>
          <a:endParaRPr lang="en-US"/>
        </a:p>
      </dgm:t>
    </dgm:pt>
    <dgm:pt modelId="{47AD400F-60D4-46F8-9635-C92D5B19D0B3}" type="sibTrans" cxnId="{147EFDA3-496B-4C13-AD75-E01AA67EBFF1}">
      <dgm:prSet/>
      <dgm:spPr/>
      <dgm:t>
        <a:bodyPr/>
        <a:lstStyle/>
        <a:p>
          <a:endParaRPr lang="en-US"/>
        </a:p>
      </dgm:t>
    </dgm:pt>
    <dgm:pt modelId="{00AA62E5-E734-4DF9-906F-24B24EC3B39B}">
      <dgm:prSet/>
      <dgm:spPr/>
      <dgm:t>
        <a:bodyPr/>
        <a:lstStyle/>
        <a:p>
          <a:r>
            <a:rPr lang="en-US" dirty="0"/>
            <a:t>Disease/Outcome (Absent)</a:t>
          </a:r>
        </a:p>
      </dgm:t>
    </dgm:pt>
    <dgm:pt modelId="{2AB0274B-FF5D-4960-8F68-77FAA37F7337}" type="parTrans" cxnId="{E2B8D81B-E647-49E6-95CB-71E9EFF256AC}">
      <dgm:prSet/>
      <dgm:spPr/>
      <dgm:t>
        <a:bodyPr/>
        <a:lstStyle/>
        <a:p>
          <a:endParaRPr lang="en-US"/>
        </a:p>
      </dgm:t>
    </dgm:pt>
    <dgm:pt modelId="{9A5EEB7D-7345-4534-A569-AB108DD92E72}" type="sibTrans" cxnId="{E2B8D81B-E647-49E6-95CB-71E9EFF256AC}">
      <dgm:prSet/>
      <dgm:spPr/>
      <dgm:t>
        <a:bodyPr/>
        <a:lstStyle/>
        <a:p>
          <a:endParaRPr lang="en-US"/>
        </a:p>
      </dgm:t>
    </dgm:pt>
    <dgm:pt modelId="{019466F0-878E-4E05-8D9D-B4FB47E9BB94}" type="pres">
      <dgm:prSet presAssocID="{0D2590DC-123D-4550-9085-0AEC3E8178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AACDA-6DA4-4723-BC86-BEC61B5870BA}" type="pres">
      <dgm:prSet presAssocID="{F848779B-E998-40F5-B202-F9C4CE66DE49}" presName="root1" presStyleCnt="0"/>
      <dgm:spPr/>
    </dgm:pt>
    <dgm:pt modelId="{8690A48F-0F42-41D9-B86D-11A2F1BF450B}" type="pres">
      <dgm:prSet presAssocID="{F848779B-E998-40F5-B202-F9C4CE66DE49}" presName="LevelOneTextNode" presStyleLbl="node0" presStyleIdx="0" presStyleCnt="1" custScaleX="148007" custScaleY="136736">
        <dgm:presLayoutVars>
          <dgm:chPref val="3"/>
        </dgm:presLayoutVars>
      </dgm:prSet>
      <dgm:spPr/>
    </dgm:pt>
    <dgm:pt modelId="{00C38A3C-47FE-49BF-832C-643ED05296B8}" type="pres">
      <dgm:prSet presAssocID="{F848779B-E998-40F5-B202-F9C4CE66DE49}" presName="level2hierChild" presStyleCnt="0"/>
      <dgm:spPr/>
    </dgm:pt>
    <dgm:pt modelId="{57838AB0-5725-4758-AC96-5B41AD575964}" type="pres">
      <dgm:prSet presAssocID="{4C5A5B64-C539-43DF-8F04-39E496A9DF9B}" presName="conn2-1" presStyleLbl="parChTrans1D2" presStyleIdx="0" presStyleCnt="2"/>
      <dgm:spPr/>
    </dgm:pt>
    <dgm:pt modelId="{EF0823B8-BD57-4E54-BBF2-7A94A0AACA9E}" type="pres">
      <dgm:prSet presAssocID="{4C5A5B64-C539-43DF-8F04-39E496A9DF9B}" presName="connTx" presStyleLbl="parChTrans1D2" presStyleIdx="0" presStyleCnt="2"/>
      <dgm:spPr/>
    </dgm:pt>
    <dgm:pt modelId="{45000B5B-BE94-4461-97E0-2529537FCC5E}" type="pres">
      <dgm:prSet presAssocID="{56361BEB-D470-44AB-9B61-0BA5908C0CA1}" presName="root2" presStyleCnt="0"/>
      <dgm:spPr/>
    </dgm:pt>
    <dgm:pt modelId="{44D0FF7E-FD2A-46A7-AC9C-E42332FE94CB}" type="pres">
      <dgm:prSet presAssocID="{56361BEB-D470-44AB-9B61-0BA5908C0CA1}" presName="LevelTwoTextNode" presStyleLbl="node2" presStyleIdx="0" presStyleCnt="2">
        <dgm:presLayoutVars>
          <dgm:chPref val="3"/>
        </dgm:presLayoutVars>
      </dgm:prSet>
      <dgm:spPr/>
    </dgm:pt>
    <dgm:pt modelId="{FB954080-6B68-4CD3-B483-445AA732C540}" type="pres">
      <dgm:prSet presAssocID="{56361BEB-D470-44AB-9B61-0BA5908C0CA1}" presName="level3hierChild" presStyleCnt="0"/>
      <dgm:spPr/>
    </dgm:pt>
    <dgm:pt modelId="{4D1B2943-F09E-478E-B46F-2093B8A647EA}" type="pres">
      <dgm:prSet presAssocID="{A9EE7A0C-4C68-4F32-BD5C-5954B6DBD6B7}" presName="conn2-1" presStyleLbl="parChTrans1D3" presStyleIdx="0" presStyleCnt="4"/>
      <dgm:spPr/>
    </dgm:pt>
    <dgm:pt modelId="{4DA5BC24-750C-4D0F-B758-0EE7D59A336B}" type="pres">
      <dgm:prSet presAssocID="{A9EE7A0C-4C68-4F32-BD5C-5954B6DBD6B7}" presName="connTx" presStyleLbl="parChTrans1D3" presStyleIdx="0" presStyleCnt="4"/>
      <dgm:spPr/>
    </dgm:pt>
    <dgm:pt modelId="{417AC1EF-2599-49F0-A035-453A361AA97D}" type="pres">
      <dgm:prSet presAssocID="{023960DD-32DE-4A67-AAEF-9AFFD85DD0E2}" presName="root2" presStyleCnt="0"/>
      <dgm:spPr/>
    </dgm:pt>
    <dgm:pt modelId="{9A7B3234-85BD-4C99-B311-BA13286A8389}" type="pres">
      <dgm:prSet presAssocID="{023960DD-32DE-4A67-AAEF-9AFFD85DD0E2}" presName="LevelTwoTextNode" presStyleLbl="node3" presStyleIdx="0" presStyleCnt="4">
        <dgm:presLayoutVars>
          <dgm:chPref val="3"/>
        </dgm:presLayoutVars>
      </dgm:prSet>
      <dgm:spPr/>
    </dgm:pt>
    <dgm:pt modelId="{9E85949E-0B13-4212-B66E-906A9D3CAA8C}" type="pres">
      <dgm:prSet presAssocID="{023960DD-32DE-4A67-AAEF-9AFFD85DD0E2}" presName="level3hierChild" presStyleCnt="0"/>
      <dgm:spPr/>
    </dgm:pt>
    <dgm:pt modelId="{91C3D71D-763D-4843-BDF5-827C887F5802}" type="pres">
      <dgm:prSet presAssocID="{EAB7EBC1-1838-42E2-93C1-BB661EDCC1C4}" presName="conn2-1" presStyleLbl="parChTrans1D3" presStyleIdx="1" presStyleCnt="4"/>
      <dgm:spPr/>
    </dgm:pt>
    <dgm:pt modelId="{2D961C81-5790-4726-B58E-C642613C778E}" type="pres">
      <dgm:prSet presAssocID="{EAB7EBC1-1838-42E2-93C1-BB661EDCC1C4}" presName="connTx" presStyleLbl="parChTrans1D3" presStyleIdx="1" presStyleCnt="4"/>
      <dgm:spPr/>
    </dgm:pt>
    <dgm:pt modelId="{DB77C48A-1781-4E0B-A2C7-A6DA7AC06F17}" type="pres">
      <dgm:prSet presAssocID="{B206F711-C224-4A49-B769-FD13B7FBEE7A}" presName="root2" presStyleCnt="0"/>
      <dgm:spPr/>
    </dgm:pt>
    <dgm:pt modelId="{C5CE5ACC-4C7B-4C99-B8E6-6F600BEA2C46}" type="pres">
      <dgm:prSet presAssocID="{B206F711-C224-4A49-B769-FD13B7FBEE7A}" presName="LevelTwoTextNode" presStyleLbl="node3" presStyleIdx="1" presStyleCnt="4">
        <dgm:presLayoutVars>
          <dgm:chPref val="3"/>
        </dgm:presLayoutVars>
      </dgm:prSet>
      <dgm:spPr/>
    </dgm:pt>
    <dgm:pt modelId="{42FD6614-EC00-4B2C-A3A7-45579878B0A7}" type="pres">
      <dgm:prSet presAssocID="{B206F711-C224-4A49-B769-FD13B7FBEE7A}" presName="level3hierChild" presStyleCnt="0"/>
      <dgm:spPr/>
    </dgm:pt>
    <dgm:pt modelId="{79DD4171-9088-47EA-B98C-FED0B26F5F51}" type="pres">
      <dgm:prSet presAssocID="{927B1CB2-2A66-4E3D-8DA4-F6C8122CAC9C}" presName="conn2-1" presStyleLbl="parChTrans1D2" presStyleIdx="1" presStyleCnt="2"/>
      <dgm:spPr/>
    </dgm:pt>
    <dgm:pt modelId="{7554005F-12A7-4632-B3EF-B4E67AA283DD}" type="pres">
      <dgm:prSet presAssocID="{927B1CB2-2A66-4E3D-8DA4-F6C8122CAC9C}" presName="connTx" presStyleLbl="parChTrans1D2" presStyleIdx="1" presStyleCnt="2"/>
      <dgm:spPr/>
    </dgm:pt>
    <dgm:pt modelId="{C5482111-5CA7-4C2F-B3A2-BF15DBF3CC2F}" type="pres">
      <dgm:prSet presAssocID="{2A4E6AF3-E6FA-4CB8-8FBD-6EE2FC6A334A}" presName="root2" presStyleCnt="0"/>
      <dgm:spPr/>
    </dgm:pt>
    <dgm:pt modelId="{FFC1DC19-330F-42ED-92D5-871CCF0AF10E}" type="pres">
      <dgm:prSet presAssocID="{2A4E6AF3-E6FA-4CB8-8FBD-6EE2FC6A334A}" presName="LevelTwoTextNode" presStyleLbl="node2" presStyleIdx="1" presStyleCnt="2">
        <dgm:presLayoutVars>
          <dgm:chPref val="3"/>
        </dgm:presLayoutVars>
      </dgm:prSet>
      <dgm:spPr/>
    </dgm:pt>
    <dgm:pt modelId="{1047D69C-17DD-4368-B048-6713C1D2C346}" type="pres">
      <dgm:prSet presAssocID="{2A4E6AF3-E6FA-4CB8-8FBD-6EE2FC6A334A}" presName="level3hierChild" presStyleCnt="0"/>
      <dgm:spPr/>
    </dgm:pt>
    <dgm:pt modelId="{85BC12A4-CA5B-40FA-9FDB-BFE81DEC45D5}" type="pres">
      <dgm:prSet presAssocID="{911917D1-9AEF-4969-B887-36502FC9DB88}" presName="conn2-1" presStyleLbl="parChTrans1D3" presStyleIdx="2" presStyleCnt="4"/>
      <dgm:spPr/>
    </dgm:pt>
    <dgm:pt modelId="{0865C199-313F-41C4-A26E-314F9D7F71A7}" type="pres">
      <dgm:prSet presAssocID="{911917D1-9AEF-4969-B887-36502FC9DB88}" presName="connTx" presStyleLbl="parChTrans1D3" presStyleIdx="2" presStyleCnt="4"/>
      <dgm:spPr/>
    </dgm:pt>
    <dgm:pt modelId="{629E6CC1-4721-41A0-BEB1-29DC37A51D36}" type="pres">
      <dgm:prSet presAssocID="{5F3AEBFF-ECCB-4AD0-BCCF-5B4799FA2F6A}" presName="root2" presStyleCnt="0"/>
      <dgm:spPr/>
    </dgm:pt>
    <dgm:pt modelId="{F022DF81-A6D7-4992-8D6E-7BB9637E36E3}" type="pres">
      <dgm:prSet presAssocID="{5F3AEBFF-ECCB-4AD0-BCCF-5B4799FA2F6A}" presName="LevelTwoTextNode" presStyleLbl="node3" presStyleIdx="2" presStyleCnt="4">
        <dgm:presLayoutVars>
          <dgm:chPref val="3"/>
        </dgm:presLayoutVars>
      </dgm:prSet>
      <dgm:spPr/>
    </dgm:pt>
    <dgm:pt modelId="{07B7FF27-B723-47F1-8B2A-893A106B2AD3}" type="pres">
      <dgm:prSet presAssocID="{5F3AEBFF-ECCB-4AD0-BCCF-5B4799FA2F6A}" presName="level3hierChild" presStyleCnt="0"/>
      <dgm:spPr/>
    </dgm:pt>
    <dgm:pt modelId="{C0F546D1-10B0-49F2-936D-672CC5B35B39}" type="pres">
      <dgm:prSet presAssocID="{2AB0274B-FF5D-4960-8F68-77FAA37F7337}" presName="conn2-1" presStyleLbl="parChTrans1D3" presStyleIdx="3" presStyleCnt="4"/>
      <dgm:spPr/>
    </dgm:pt>
    <dgm:pt modelId="{08DEA360-567E-496B-92C5-658F855452CB}" type="pres">
      <dgm:prSet presAssocID="{2AB0274B-FF5D-4960-8F68-77FAA37F7337}" presName="connTx" presStyleLbl="parChTrans1D3" presStyleIdx="3" presStyleCnt="4"/>
      <dgm:spPr/>
    </dgm:pt>
    <dgm:pt modelId="{0F667620-56D5-41B4-BE92-E7380E80E025}" type="pres">
      <dgm:prSet presAssocID="{00AA62E5-E734-4DF9-906F-24B24EC3B39B}" presName="root2" presStyleCnt="0"/>
      <dgm:spPr/>
    </dgm:pt>
    <dgm:pt modelId="{429B12D0-A5F9-457C-B1D0-4E00E4E5729D}" type="pres">
      <dgm:prSet presAssocID="{00AA62E5-E734-4DF9-906F-24B24EC3B39B}" presName="LevelTwoTextNode" presStyleLbl="node3" presStyleIdx="3" presStyleCnt="4">
        <dgm:presLayoutVars>
          <dgm:chPref val="3"/>
        </dgm:presLayoutVars>
      </dgm:prSet>
      <dgm:spPr/>
    </dgm:pt>
    <dgm:pt modelId="{231C285F-F30E-4EF9-B761-1676ACAAA723}" type="pres">
      <dgm:prSet presAssocID="{00AA62E5-E734-4DF9-906F-24B24EC3B39B}" presName="level3hierChild" presStyleCnt="0"/>
      <dgm:spPr/>
    </dgm:pt>
  </dgm:ptLst>
  <dgm:cxnLst>
    <dgm:cxn modelId="{7DC09900-C994-432A-B0FE-6B06906EA7C9}" srcId="{F848779B-E998-40F5-B202-F9C4CE66DE49}" destId="{2A4E6AF3-E6FA-4CB8-8FBD-6EE2FC6A334A}" srcOrd="1" destOrd="0" parTransId="{927B1CB2-2A66-4E3D-8DA4-F6C8122CAC9C}" sibTransId="{7F0D4B7C-A28C-4574-AC38-D412621615B7}"/>
    <dgm:cxn modelId="{5890D106-8F5A-45CD-AAA7-63149BDEB6FA}" type="presOf" srcId="{911917D1-9AEF-4969-B887-36502FC9DB88}" destId="{0865C199-313F-41C4-A26E-314F9D7F71A7}" srcOrd="1" destOrd="0" presId="urn:microsoft.com/office/officeart/2005/8/layout/hierarchy2"/>
    <dgm:cxn modelId="{8DB7F30C-99CE-490F-A429-86CDDC3A34FB}" type="presOf" srcId="{F848779B-E998-40F5-B202-F9C4CE66DE49}" destId="{8690A48F-0F42-41D9-B86D-11A2F1BF450B}" srcOrd="0" destOrd="0" presId="urn:microsoft.com/office/officeart/2005/8/layout/hierarchy2"/>
    <dgm:cxn modelId="{4712C10D-BA03-4C54-8EA2-D20BC34C1417}" type="presOf" srcId="{927B1CB2-2A66-4E3D-8DA4-F6C8122CAC9C}" destId="{7554005F-12A7-4632-B3EF-B4E67AA283DD}" srcOrd="1" destOrd="0" presId="urn:microsoft.com/office/officeart/2005/8/layout/hierarchy2"/>
    <dgm:cxn modelId="{E2B8D81B-E647-49E6-95CB-71E9EFF256AC}" srcId="{2A4E6AF3-E6FA-4CB8-8FBD-6EE2FC6A334A}" destId="{00AA62E5-E734-4DF9-906F-24B24EC3B39B}" srcOrd="1" destOrd="0" parTransId="{2AB0274B-FF5D-4960-8F68-77FAA37F7337}" sibTransId="{9A5EEB7D-7345-4534-A569-AB108DD92E72}"/>
    <dgm:cxn modelId="{A0F18C2D-47A8-4593-98A2-DD98E806C76F}" type="presOf" srcId="{2AB0274B-FF5D-4960-8F68-77FAA37F7337}" destId="{C0F546D1-10B0-49F2-936D-672CC5B35B39}" srcOrd="0" destOrd="0" presId="urn:microsoft.com/office/officeart/2005/8/layout/hierarchy2"/>
    <dgm:cxn modelId="{3D44E73E-E805-4B93-892F-432CEBECB483}" srcId="{56361BEB-D470-44AB-9B61-0BA5908C0CA1}" destId="{B206F711-C224-4A49-B769-FD13B7FBEE7A}" srcOrd="1" destOrd="0" parTransId="{EAB7EBC1-1838-42E2-93C1-BB661EDCC1C4}" sibTransId="{0CC59EDE-51E4-4F33-B91F-FEB3B79657B2}"/>
    <dgm:cxn modelId="{72C3B760-552C-439D-AE07-49A6AB4DB4DC}" srcId="{F848779B-E998-40F5-B202-F9C4CE66DE49}" destId="{56361BEB-D470-44AB-9B61-0BA5908C0CA1}" srcOrd="0" destOrd="0" parTransId="{4C5A5B64-C539-43DF-8F04-39E496A9DF9B}" sibTransId="{1649915A-4007-4094-9C5A-90A86DF97B3C}"/>
    <dgm:cxn modelId="{95E09D67-5A64-40A0-BA69-ED17DEB12CC7}" type="presOf" srcId="{2A4E6AF3-E6FA-4CB8-8FBD-6EE2FC6A334A}" destId="{FFC1DC19-330F-42ED-92D5-871CCF0AF10E}" srcOrd="0" destOrd="0" presId="urn:microsoft.com/office/officeart/2005/8/layout/hierarchy2"/>
    <dgm:cxn modelId="{AD54E850-C893-4A1F-9522-D0921472D808}" type="presOf" srcId="{EAB7EBC1-1838-42E2-93C1-BB661EDCC1C4}" destId="{2D961C81-5790-4726-B58E-C642613C778E}" srcOrd="1" destOrd="0" presId="urn:microsoft.com/office/officeart/2005/8/layout/hierarchy2"/>
    <dgm:cxn modelId="{406F8F7E-4EB3-41C3-AE74-03A30689EDAC}" type="presOf" srcId="{4C5A5B64-C539-43DF-8F04-39E496A9DF9B}" destId="{57838AB0-5725-4758-AC96-5B41AD575964}" srcOrd="0" destOrd="0" presId="urn:microsoft.com/office/officeart/2005/8/layout/hierarchy2"/>
    <dgm:cxn modelId="{3DCA1B88-9632-4A95-A5FE-489A074B37B6}" type="presOf" srcId="{2AB0274B-FF5D-4960-8F68-77FAA37F7337}" destId="{08DEA360-567E-496B-92C5-658F855452CB}" srcOrd="1" destOrd="0" presId="urn:microsoft.com/office/officeart/2005/8/layout/hierarchy2"/>
    <dgm:cxn modelId="{FF77F192-F4CA-4A27-AD33-4E587562DA0C}" type="presOf" srcId="{0D2590DC-123D-4550-9085-0AEC3E817821}" destId="{019466F0-878E-4E05-8D9D-B4FB47E9BB94}" srcOrd="0" destOrd="0" presId="urn:microsoft.com/office/officeart/2005/8/layout/hierarchy2"/>
    <dgm:cxn modelId="{D085E89A-6676-4287-826A-6544ACAE8855}" type="presOf" srcId="{023960DD-32DE-4A67-AAEF-9AFFD85DD0E2}" destId="{9A7B3234-85BD-4C99-B311-BA13286A8389}" srcOrd="0" destOrd="0" presId="urn:microsoft.com/office/officeart/2005/8/layout/hierarchy2"/>
    <dgm:cxn modelId="{147EFDA3-496B-4C13-AD75-E01AA67EBFF1}" srcId="{2A4E6AF3-E6FA-4CB8-8FBD-6EE2FC6A334A}" destId="{5F3AEBFF-ECCB-4AD0-BCCF-5B4799FA2F6A}" srcOrd="0" destOrd="0" parTransId="{911917D1-9AEF-4969-B887-36502FC9DB88}" sibTransId="{47AD400F-60D4-46F8-9635-C92D5B19D0B3}"/>
    <dgm:cxn modelId="{F18751A7-39F5-4615-8435-F1C3F84C570A}" type="presOf" srcId="{4C5A5B64-C539-43DF-8F04-39E496A9DF9B}" destId="{EF0823B8-BD57-4E54-BBF2-7A94A0AACA9E}" srcOrd="1" destOrd="0" presId="urn:microsoft.com/office/officeart/2005/8/layout/hierarchy2"/>
    <dgm:cxn modelId="{D3207FA8-F427-44C8-A02D-AA4C3B4F98AF}" type="presOf" srcId="{5F3AEBFF-ECCB-4AD0-BCCF-5B4799FA2F6A}" destId="{F022DF81-A6D7-4992-8D6E-7BB9637E36E3}" srcOrd="0" destOrd="0" presId="urn:microsoft.com/office/officeart/2005/8/layout/hierarchy2"/>
    <dgm:cxn modelId="{F1AB92D4-12D0-4691-AEAF-F1D84426FE09}" srcId="{0D2590DC-123D-4550-9085-0AEC3E817821}" destId="{F848779B-E998-40F5-B202-F9C4CE66DE49}" srcOrd="0" destOrd="0" parTransId="{89FE4C52-9770-4057-9C4A-9041226DF837}" sibTransId="{371F6964-266A-46F4-B4AC-ABE6468BCAE5}"/>
    <dgm:cxn modelId="{42E30AD9-0101-4383-AB53-BC0DEF9AAF85}" type="presOf" srcId="{A9EE7A0C-4C68-4F32-BD5C-5954B6DBD6B7}" destId="{4DA5BC24-750C-4D0F-B758-0EE7D59A336B}" srcOrd="1" destOrd="0" presId="urn:microsoft.com/office/officeart/2005/8/layout/hierarchy2"/>
    <dgm:cxn modelId="{3774F4E0-78E3-49FD-946D-D09E592BC0CA}" type="presOf" srcId="{A9EE7A0C-4C68-4F32-BD5C-5954B6DBD6B7}" destId="{4D1B2943-F09E-478E-B46F-2093B8A647EA}" srcOrd="0" destOrd="0" presId="urn:microsoft.com/office/officeart/2005/8/layout/hierarchy2"/>
    <dgm:cxn modelId="{4EF6C4E5-DBEF-4E51-AB0B-4F5032985767}" srcId="{56361BEB-D470-44AB-9B61-0BA5908C0CA1}" destId="{023960DD-32DE-4A67-AAEF-9AFFD85DD0E2}" srcOrd="0" destOrd="0" parTransId="{A9EE7A0C-4C68-4F32-BD5C-5954B6DBD6B7}" sibTransId="{99495577-5024-4845-AB27-A8D8F47300E7}"/>
    <dgm:cxn modelId="{6327E7E7-7340-46F7-9EC9-E4BB102D35F1}" type="presOf" srcId="{927B1CB2-2A66-4E3D-8DA4-F6C8122CAC9C}" destId="{79DD4171-9088-47EA-B98C-FED0B26F5F51}" srcOrd="0" destOrd="0" presId="urn:microsoft.com/office/officeart/2005/8/layout/hierarchy2"/>
    <dgm:cxn modelId="{E4E67AEB-6439-4129-BD87-B65A0892CF84}" type="presOf" srcId="{00AA62E5-E734-4DF9-906F-24B24EC3B39B}" destId="{429B12D0-A5F9-457C-B1D0-4E00E4E5729D}" srcOrd="0" destOrd="0" presId="urn:microsoft.com/office/officeart/2005/8/layout/hierarchy2"/>
    <dgm:cxn modelId="{47C941EE-CD90-4250-8211-DCB4EEC71792}" type="presOf" srcId="{EAB7EBC1-1838-42E2-93C1-BB661EDCC1C4}" destId="{91C3D71D-763D-4843-BDF5-827C887F5802}" srcOrd="0" destOrd="0" presId="urn:microsoft.com/office/officeart/2005/8/layout/hierarchy2"/>
    <dgm:cxn modelId="{A641FCF7-689B-48BD-AD11-63F9ECF5C10F}" type="presOf" srcId="{911917D1-9AEF-4969-B887-36502FC9DB88}" destId="{85BC12A4-CA5B-40FA-9FDB-BFE81DEC45D5}" srcOrd="0" destOrd="0" presId="urn:microsoft.com/office/officeart/2005/8/layout/hierarchy2"/>
    <dgm:cxn modelId="{0655A0FD-BD3A-4D8A-8DC0-E2E5E7C5C7D4}" type="presOf" srcId="{B206F711-C224-4A49-B769-FD13B7FBEE7A}" destId="{C5CE5ACC-4C7B-4C99-B8E6-6F600BEA2C46}" srcOrd="0" destOrd="0" presId="urn:microsoft.com/office/officeart/2005/8/layout/hierarchy2"/>
    <dgm:cxn modelId="{CF1C17FF-D94E-4F4A-9072-05A0ED584155}" type="presOf" srcId="{56361BEB-D470-44AB-9B61-0BA5908C0CA1}" destId="{44D0FF7E-FD2A-46A7-AC9C-E42332FE94CB}" srcOrd="0" destOrd="0" presId="urn:microsoft.com/office/officeart/2005/8/layout/hierarchy2"/>
    <dgm:cxn modelId="{AEA8F7BC-D03A-4124-AD9F-E6734E8AB192}" type="presParOf" srcId="{019466F0-878E-4E05-8D9D-B4FB47E9BB94}" destId="{CB2AACDA-6DA4-4723-BC86-BEC61B5870BA}" srcOrd="0" destOrd="0" presId="urn:microsoft.com/office/officeart/2005/8/layout/hierarchy2"/>
    <dgm:cxn modelId="{9C13041B-4D0A-4CA7-BB8E-4E1E89E630CF}" type="presParOf" srcId="{CB2AACDA-6DA4-4723-BC86-BEC61B5870BA}" destId="{8690A48F-0F42-41D9-B86D-11A2F1BF450B}" srcOrd="0" destOrd="0" presId="urn:microsoft.com/office/officeart/2005/8/layout/hierarchy2"/>
    <dgm:cxn modelId="{974DAF99-B5D7-42EB-9DDE-89F7F798818B}" type="presParOf" srcId="{CB2AACDA-6DA4-4723-BC86-BEC61B5870BA}" destId="{00C38A3C-47FE-49BF-832C-643ED05296B8}" srcOrd="1" destOrd="0" presId="urn:microsoft.com/office/officeart/2005/8/layout/hierarchy2"/>
    <dgm:cxn modelId="{925509CA-1333-4118-89E2-41CD4E750B86}" type="presParOf" srcId="{00C38A3C-47FE-49BF-832C-643ED05296B8}" destId="{57838AB0-5725-4758-AC96-5B41AD575964}" srcOrd="0" destOrd="0" presId="urn:microsoft.com/office/officeart/2005/8/layout/hierarchy2"/>
    <dgm:cxn modelId="{83B6C387-E056-4899-BD35-14F3D0BD8A03}" type="presParOf" srcId="{57838AB0-5725-4758-AC96-5B41AD575964}" destId="{EF0823B8-BD57-4E54-BBF2-7A94A0AACA9E}" srcOrd="0" destOrd="0" presId="urn:microsoft.com/office/officeart/2005/8/layout/hierarchy2"/>
    <dgm:cxn modelId="{F8084264-156F-47A0-9615-1C713B34360D}" type="presParOf" srcId="{00C38A3C-47FE-49BF-832C-643ED05296B8}" destId="{45000B5B-BE94-4461-97E0-2529537FCC5E}" srcOrd="1" destOrd="0" presId="urn:microsoft.com/office/officeart/2005/8/layout/hierarchy2"/>
    <dgm:cxn modelId="{526F72A3-2F6C-4B96-8354-F65841C27405}" type="presParOf" srcId="{45000B5B-BE94-4461-97E0-2529537FCC5E}" destId="{44D0FF7E-FD2A-46A7-AC9C-E42332FE94CB}" srcOrd="0" destOrd="0" presId="urn:microsoft.com/office/officeart/2005/8/layout/hierarchy2"/>
    <dgm:cxn modelId="{1850FEE4-2B05-4367-92D9-15AD9A7E1789}" type="presParOf" srcId="{45000B5B-BE94-4461-97E0-2529537FCC5E}" destId="{FB954080-6B68-4CD3-B483-445AA732C540}" srcOrd="1" destOrd="0" presId="urn:microsoft.com/office/officeart/2005/8/layout/hierarchy2"/>
    <dgm:cxn modelId="{4C9980D3-E827-4A8C-93C1-D28FDA7315B5}" type="presParOf" srcId="{FB954080-6B68-4CD3-B483-445AA732C540}" destId="{4D1B2943-F09E-478E-B46F-2093B8A647EA}" srcOrd="0" destOrd="0" presId="urn:microsoft.com/office/officeart/2005/8/layout/hierarchy2"/>
    <dgm:cxn modelId="{9A84E56D-7A50-48FD-A9FA-8CDB9020E9FC}" type="presParOf" srcId="{4D1B2943-F09E-478E-B46F-2093B8A647EA}" destId="{4DA5BC24-750C-4D0F-B758-0EE7D59A336B}" srcOrd="0" destOrd="0" presId="urn:microsoft.com/office/officeart/2005/8/layout/hierarchy2"/>
    <dgm:cxn modelId="{2B60F16B-0485-43D4-9B11-FD7CE5757DBD}" type="presParOf" srcId="{FB954080-6B68-4CD3-B483-445AA732C540}" destId="{417AC1EF-2599-49F0-A035-453A361AA97D}" srcOrd="1" destOrd="0" presId="urn:microsoft.com/office/officeart/2005/8/layout/hierarchy2"/>
    <dgm:cxn modelId="{360742DD-F32E-41BD-B74B-7AC1526BF933}" type="presParOf" srcId="{417AC1EF-2599-49F0-A035-453A361AA97D}" destId="{9A7B3234-85BD-4C99-B311-BA13286A8389}" srcOrd="0" destOrd="0" presId="urn:microsoft.com/office/officeart/2005/8/layout/hierarchy2"/>
    <dgm:cxn modelId="{0567D732-C8D2-4E13-83DB-734E64F05059}" type="presParOf" srcId="{417AC1EF-2599-49F0-A035-453A361AA97D}" destId="{9E85949E-0B13-4212-B66E-906A9D3CAA8C}" srcOrd="1" destOrd="0" presId="urn:microsoft.com/office/officeart/2005/8/layout/hierarchy2"/>
    <dgm:cxn modelId="{A87B2F0E-8194-438D-A457-9BFAB6DCD1C5}" type="presParOf" srcId="{FB954080-6B68-4CD3-B483-445AA732C540}" destId="{91C3D71D-763D-4843-BDF5-827C887F5802}" srcOrd="2" destOrd="0" presId="urn:microsoft.com/office/officeart/2005/8/layout/hierarchy2"/>
    <dgm:cxn modelId="{2E52F2B0-660E-4A6D-AF18-F57C3F844CCD}" type="presParOf" srcId="{91C3D71D-763D-4843-BDF5-827C887F5802}" destId="{2D961C81-5790-4726-B58E-C642613C778E}" srcOrd="0" destOrd="0" presId="urn:microsoft.com/office/officeart/2005/8/layout/hierarchy2"/>
    <dgm:cxn modelId="{9FA8E39B-B6B1-4EAB-A739-B6E4EAE7CCCB}" type="presParOf" srcId="{FB954080-6B68-4CD3-B483-445AA732C540}" destId="{DB77C48A-1781-4E0B-A2C7-A6DA7AC06F17}" srcOrd="3" destOrd="0" presId="urn:microsoft.com/office/officeart/2005/8/layout/hierarchy2"/>
    <dgm:cxn modelId="{F458E3EF-AB3A-487C-AE1F-F8A4F57EF67A}" type="presParOf" srcId="{DB77C48A-1781-4E0B-A2C7-A6DA7AC06F17}" destId="{C5CE5ACC-4C7B-4C99-B8E6-6F600BEA2C46}" srcOrd="0" destOrd="0" presId="urn:microsoft.com/office/officeart/2005/8/layout/hierarchy2"/>
    <dgm:cxn modelId="{F2C30F9D-FCEE-4D89-B04B-CC29454606AF}" type="presParOf" srcId="{DB77C48A-1781-4E0B-A2C7-A6DA7AC06F17}" destId="{42FD6614-EC00-4B2C-A3A7-45579878B0A7}" srcOrd="1" destOrd="0" presId="urn:microsoft.com/office/officeart/2005/8/layout/hierarchy2"/>
    <dgm:cxn modelId="{80591FEF-7881-42A9-9335-6ADCD693C85C}" type="presParOf" srcId="{00C38A3C-47FE-49BF-832C-643ED05296B8}" destId="{79DD4171-9088-47EA-B98C-FED0B26F5F51}" srcOrd="2" destOrd="0" presId="urn:microsoft.com/office/officeart/2005/8/layout/hierarchy2"/>
    <dgm:cxn modelId="{F11D6C0B-8985-4F2D-BFCB-00EBA1491831}" type="presParOf" srcId="{79DD4171-9088-47EA-B98C-FED0B26F5F51}" destId="{7554005F-12A7-4632-B3EF-B4E67AA283DD}" srcOrd="0" destOrd="0" presId="urn:microsoft.com/office/officeart/2005/8/layout/hierarchy2"/>
    <dgm:cxn modelId="{73A14437-A1DB-4091-B545-B666D82B7A92}" type="presParOf" srcId="{00C38A3C-47FE-49BF-832C-643ED05296B8}" destId="{C5482111-5CA7-4C2F-B3A2-BF15DBF3CC2F}" srcOrd="3" destOrd="0" presId="urn:microsoft.com/office/officeart/2005/8/layout/hierarchy2"/>
    <dgm:cxn modelId="{A377BFE4-E986-420C-AEB4-BA71FA54F30C}" type="presParOf" srcId="{C5482111-5CA7-4C2F-B3A2-BF15DBF3CC2F}" destId="{FFC1DC19-330F-42ED-92D5-871CCF0AF10E}" srcOrd="0" destOrd="0" presId="urn:microsoft.com/office/officeart/2005/8/layout/hierarchy2"/>
    <dgm:cxn modelId="{2A7E13AC-9EEC-4191-B121-EF082E3CA398}" type="presParOf" srcId="{C5482111-5CA7-4C2F-B3A2-BF15DBF3CC2F}" destId="{1047D69C-17DD-4368-B048-6713C1D2C346}" srcOrd="1" destOrd="0" presId="urn:microsoft.com/office/officeart/2005/8/layout/hierarchy2"/>
    <dgm:cxn modelId="{5D28FD7A-5065-4E68-9803-A24B62E06267}" type="presParOf" srcId="{1047D69C-17DD-4368-B048-6713C1D2C346}" destId="{85BC12A4-CA5B-40FA-9FDB-BFE81DEC45D5}" srcOrd="0" destOrd="0" presId="urn:microsoft.com/office/officeart/2005/8/layout/hierarchy2"/>
    <dgm:cxn modelId="{E8DDF1FF-F40D-48B6-983A-6A0F2715D8A0}" type="presParOf" srcId="{85BC12A4-CA5B-40FA-9FDB-BFE81DEC45D5}" destId="{0865C199-313F-41C4-A26E-314F9D7F71A7}" srcOrd="0" destOrd="0" presId="urn:microsoft.com/office/officeart/2005/8/layout/hierarchy2"/>
    <dgm:cxn modelId="{EF0A2537-16DA-4B08-BA9C-E17F972EE100}" type="presParOf" srcId="{1047D69C-17DD-4368-B048-6713C1D2C346}" destId="{629E6CC1-4721-41A0-BEB1-29DC37A51D36}" srcOrd="1" destOrd="0" presId="urn:microsoft.com/office/officeart/2005/8/layout/hierarchy2"/>
    <dgm:cxn modelId="{330E04C0-31D1-4D05-8666-6B7B7C638090}" type="presParOf" srcId="{629E6CC1-4721-41A0-BEB1-29DC37A51D36}" destId="{F022DF81-A6D7-4992-8D6E-7BB9637E36E3}" srcOrd="0" destOrd="0" presId="urn:microsoft.com/office/officeart/2005/8/layout/hierarchy2"/>
    <dgm:cxn modelId="{B959911B-AAC3-47F4-9BC3-23ECDB8890EC}" type="presParOf" srcId="{629E6CC1-4721-41A0-BEB1-29DC37A51D36}" destId="{07B7FF27-B723-47F1-8B2A-893A106B2AD3}" srcOrd="1" destOrd="0" presId="urn:microsoft.com/office/officeart/2005/8/layout/hierarchy2"/>
    <dgm:cxn modelId="{0E5E369D-1D34-4835-9E20-CFEBA152F34E}" type="presParOf" srcId="{1047D69C-17DD-4368-B048-6713C1D2C346}" destId="{C0F546D1-10B0-49F2-936D-672CC5B35B39}" srcOrd="2" destOrd="0" presId="urn:microsoft.com/office/officeart/2005/8/layout/hierarchy2"/>
    <dgm:cxn modelId="{160E33A5-99BD-493A-A36D-1FEB2B4894CD}" type="presParOf" srcId="{C0F546D1-10B0-49F2-936D-672CC5B35B39}" destId="{08DEA360-567E-496B-92C5-658F855452CB}" srcOrd="0" destOrd="0" presId="urn:microsoft.com/office/officeart/2005/8/layout/hierarchy2"/>
    <dgm:cxn modelId="{46349D32-3395-4974-AC1B-D5B23D939BA3}" type="presParOf" srcId="{1047D69C-17DD-4368-B048-6713C1D2C346}" destId="{0F667620-56D5-41B4-BE92-E7380E80E025}" srcOrd="3" destOrd="0" presId="urn:microsoft.com/office/officeart/2005/8/layout/hierarchy2"/>
    <dgm:cxn modelId="{1B4E8BF0-9F9A-423D-B171-E589E5E3F519}" type="presParOf" srcId="{0F667620-56D5-41B4-BE92-E7380E80E025}" destId="{429B12D0-A5F9-457C-B1D0-4E00E4E5729D}" srcOrd="0" destOrd="0" presId="urn:microsoft.com/office/officeart/2005/8/layout/hierarchy2"/>
    <dgm:cxn modelId="{0B50A4C4-4E82-428B-BC0B-D9C9BFD8CD4A}" type="presParOf" srcId="{0F667620-56D5-41B4-BE92-E7380E80E025}" destId="{231C285F-F30E-4EF9-B761-1676ACAAA7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2590DC-123D-4550-9085-0AEC3E817821}" type="doc">
      <dgm:prSet loTypeId="urn:microsoft.com/office/officeart/2005/8/layout/hierarchy2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848779B-E998-40F5-B202-F9C4CE66DE49}">
      <dgm:prSet phldrT="[Text]"/>
      <dgm:spPr/>
      <dgm:t>
        <a:bodyPr/>
        <a:lstStyle/>
        <a:p>
          <a:r>
            <a:rPr lang="en-US" b="1" dirty="0"/>
            <a:t>Study</a:t>
          </a:r>
          <a:r>
            <a:rPr lang="en-US" b="1" baseline="0" dirty="0"/>
            <a:t> Population </a:t>
          </a:r>
        </a:p>
      </dgm:t>
    </dgm:pt>
    <dgm:pt modelId="{89FE4C52-9770-4057-9C4A-9041226DF837}" type="parTrans" cxnId="{F1AB92D4-12D0-4691-AEAF-F1D84426FE09}">
      <dgm:prSet/>
      <dgm:spPr/>
      <dgm:t>
        <a:bodyPr/>
        <a:lstStyle/>
        <a:p>
          <a:endParaRPr lang="en-US"/>
        </a:p>
      </dgm:t>
    </dgm:pt>
    <dgm:pt modelId="{371F6964-266A-46F4-B4AC-ABE6468BCAE5}" type="sibTrans" cxnId="{F1AB92D4-12D0-4691-AEAF-F1D84426FE09}">
      <dgm:prSet/>
      <dgm:spPr/>
      <dgm:t>
        <a:bodyPr/>
        <a:lstStyle/>
        <a:p>
          <a:endParaRPr lang="en-US"/>
        </a:p>
      </dgm:t>
    </dgm:pt>
    <dgm:pt modelId="{56361BEB-D470-44AB-9B61-0BA5908C0CA1}">
      <dgm:prSet phldrT="[Text]"/>
      <dgm:spPr/>
      <dgm:t>
        <a:bodyPr/>
        <a:lstStyle/>
        <a:p>
          <a:r>
            <a:rPr lang="en-US" dirty="0"/>
            <a:t>Free of Disease/Outcome</a:t>
          </a:r>
        </a:p>
      </dgm:t>
    </dgm:pt>
    <dgm:pt modelId="{4C5A5B64-C539-43DF-8F04-39E496A9DF9B}" type="parTrans" cxnId="{72C3B760-552C-439D-AE07-49A6AB4DB4DC}">
      <dgm:prSet/>
      <dgm:spPr/>
      <dgm:t>
        <a:bodyPr/>
        <a:lstStyle/>
        <a:p>
          <a:endParaRPr lang="en-US"/>
        </a:p>
      </dgm:t>
    </dgm:pt>
    <dgm:pt modelId="{1649915A-4007-4094-9C5A-90A86DF97B3C}" type="sibTrans" cxnId="{72C3B760-552C-439D-AE07-49A6AB4DB4DC}">
      <dgm:prSet/>
      <dgm:spPr/>
      <dgm:t>
        <a:bodyPr/>
        <a:lstStyle/>
        <a:p>
          <a:endParaRPr lang="en-US"/>
        </a:p>
      </dgm:t>
    </dgm:pt>
    <dgm:pt modelId="{2A4E6AF3-E6FA-4CB8-8FBD-6EE2FC6A334A}">
      <dgm:prSet phldrT="[Text]"/>
      <dgm:spPr/>
      <dgm:t>
        <a:bodyPr/>
        <a:lstStyle/>
        <a:p>
          <a:r>
            <a:rPr lang="en-US" dirty="0"/>
            <a:t>Disease/Outcome Absent </a:t>
          </a:r>
        </a:p>
      </dgm:t>
    </dgm:pt>
    <dgm:pt modelId="{927B1CB2-2A66-4E3D-8DA4-F6C8122CAC9C}" type="parTrans" cxnId="{7DC09900-C994-432A-B0FE-6B06906EA7C9}">
      <dgm:prSet/>
      <dgm:spPr/>
      <dgm:t>
        <a:bodyPr/>
        <a:lstStyle/>
        <a:p>
          <a:endParaRPr lang="en-US"/>
        </a:p>
      </dgm:t>
    </dgm:pt>
    <dgm:pt modelId="{7F0D4B7C-A28C-4574-AC38-D412621615B7}" type="sibTrans" cxnId="{7DC09900-C994-432A-B0FE-6B06906EA7C9}">
      <dgm:prSet/>
      <dgm:spPr/>
      <dgm:t>
        <a:bodyPr/>
        <a:lstStyle/>
        <a:p>
          <a:endParaRPr lang="en-US"/>
        </a:p>
      </dgm:t>
    </dgm:pt>
    <dgm:pt modelId="{023960DD-32DE-4A67-AAEF-9AFFD85DD0E2}">
      <dgm:prSet/>
      <dgm:spPr/>
      <dgm:t>
        <a:bodyPr/>
        <a:lstStyle/>
        <a:p>
          <a:r>
            <a:rPr lang="en-US" dirty="0"/>
            <a:t>Risk Factor (Present</a:t>
          </a:r>
        </a:p>
      </dgm:t>
    </dgm:pt>
    <dgm:pt modelId="{A9EE7A0C-4C68-4F32-BD5C-5954B6DBD6B7}" type="parTrans" cxnId="{4EF6C4E5-DBEF-4E51-AB0B-4F5032985767}">
      <dgm:prSet/>
      <dgm:spPr/>
      <dgm:t>
        <a:bodyPr/>
        <a:lstStyle/>
        <a:p>
          <a:endParaRPr lang="en-US"/>
        </a:p>
      </dgm:t>
    </dgm:pt>
    <dgm:pt modelId="{99495577-5024-4845-AB27-A8D8F47300E7}" type="sibTrans" cxnId="{4EF6C4E5-DBEF-4E51-AB0B-4F5032985767}">
      <dgm:prSet/>
      <dgm:spPr/>
      <dgm:t>
        <a:bodyPr/>
        <a:lstStyle/>
        <a:p>
          <a:endParaRPr lang="en-US"/>
        </a:p>
      </dgm:t>
    </dgm:pt>
    <dgm:pt modelId="{B206F711-C224-4A49-B769-FD13B7FBEE7A}">
      <dgm:prSet/>
      <dgm:spPr/>
      <dgm:t>
        <a:bodyPr/>
        <a:lstStyle/>
        <a:p>
          <a:r>
            <a:rPr lang="en-US" dirty="0"/>
            <a:t>Risk Factor (Absent)</a:t>
          </a:r>
        </a:p>
      </dgm:t>
    </dgm:pt>
    <dgm:pt modelId="{EAB7EBC1-1838-42E2-93C1-BB661EDCC1C4}" type="parTrans" cxnId="{3D44E73E-E805-4B93-892F-432CEBECB483}">
      <dgm:prSet/>
      <dgm:spPr/>
      <dgm:t>
        <a:bodyPr/>
        <a:lstStyle/>
        <a:p>
          <a:endParaRPr lang="en-US"/>
        </a:p>
      </dgm:t>
    </dgm:pt>
    <dgm:pt modelId="{0CC59EDE-51E4-4F33-B91F-FEB3B79657B2}" type="sibTrans" cxnId="{3D44E73E-E805-4B93-892F-432CEBECB483}">
      <dgm:prSet/>
      <dgm:spPr/>
      <dgm:t>
        <a:bodyPr/>
        <a:lstStyle/>
        <a:p>
          <a:endParaRPr lang="en-US"/>
        </a:p>
      </dgm:t>
    </dgm:pt>
    <dgm:pt modelId="{5F3AEBFF-ECCB-4AD0-BCCF-5B4799FA2F6A}">
      <dgm:prSet/>
      <dgm:spPr/>
      <dgm:t>
        <a:bodyPr/>
        <a:lstStyle/>
        <a:p>
          <a:r>
            <a:rPr lang="en-US" dirty="0"/>
            <a:t>Risk Factor (Present)</a:t>
          </a:r>
        </a:p>
      </dgm:t>
    </dgm:pt>
    <dgm:pt modelId="{911917D1-9AEF-4969-B887-36502FC9DB88}" type="parTrans" cxnId="{147EFDA3-496B-4C13-AD75-E01AA67EBFF1}">
      <dgm:prSet/>
      <dgm:spPr/>
      <dgm:t>
        <a:bodyPr/>
        <a:lstStyle/>
        <a:p>
          <a:endParaRPr lang="en-US"/>
        </a:p>
      </dgm:t>
    </dgm:pt>
    <dgm:pt modelId="{47AD400F-60D4-46F8-9635-C92D5B19D0B3}" type="sibTrans" cxnId="{147EFDA3-496B-4C13-AD75-E01AA67EBFF1}">
      <dgm:prSet/>
      <dgm:spPr/>
      <dgm:t>
        <a:bodyPr/>
        <a:lstStyle/>
        <a:p>
          <a:endParaRPr lang="en-US"/>
        </a:p>
      </dgm:t>
    </dgm:pt>
    <dgm:pt modelId="{00AA62E5-E734-4DF9-906F-24B24EC3B39B}">
      <dgm:prSet/>
      <dgm:spPr/>
      <dgm:t>
        <a:bodyPr/>
        <a:lstStyle/>
        <a:p>
          <a:r>
            <a:rPr lang="en-US" dirty="0"/>
            <a:t>Risk Factor (Absent)</a:t>
          </a:r>
        </a:p>
      </dgm:t>
    </dgm:pt>
    <dgm:pt modelId="{2AB0274B-FF5D-4960-8F68-77FAA37F7337}" type="parTrans" cxnId="{E2B8D81B-E647-49E6-95CB-71E9EFF256AC}">
      <dgm:prSet/>
      <dgm:spPr/>
      <dgm:t>
        <a:bodyPr/>
        <a:lstStyle/>
        <a:p>
          <a:endParaRPr lang="en-US"/>
        </a:p>
      </dgm:t>
    </dgm:pt>
    <dgm:pt modelId="{9A5EEB7D-7345-4534-A569-AB108DD92E72}" type="sibTrans" cxnId="{E2B8D81B-E647-49E6-95CB-71E9EFF256AC}">
      <dgm:prSet/>
      <dgm:spPr/>
      <dgm:t>
        <a:bodyPr/>
        <a:lstStyle/>
        <a:p>
          <a:endParaRPr lang="en-US"/>
        </a:p>
      </dgm:t>
    </dgm:pt>
    <dgm:pt modelId="{019466F0-878E-4E05-8D9D-B4FB47E9BB94}" type="pres">
      <dgm:prSet presAssocID="{0D2590DC-123D-4550-9085-0AEC3E8178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AACDA-6DA4-4723-BC86-BEC61B5870BA}" type="pres">
      <dgm:prSet presAssocID="{F848779B-E998-40F5-B202-F9C4CE66DE49}" presName="root1" presStyleCnt="0"/>
      <dgm:spPr/>
    </dgm:pt>
    <dgm:pt modelId="{8690A48F-0F42-41D9-B86D-11A2F1BF450B}" type="pres">
      <dgm:prSet presAssocID="{F848779B-E998-40F5-B202-F9C4CE66DE49}" presName="LevelOneTextNode" presStyleLbl="node0" presStyleIdx="0" presStyleCnt="1" custScaleX="148007" custScaleY="136736">
        <dgm:presLayoutVars>
          <dgm:chPref val="3"/>
        </dgm:presLayoutVars>
      </dgm:prSet>
      <dgm:spPr/>
    </dgm:pt>
    <dgm:pt modelId="{00C38A3C-47FE-49BF-832C-643ED05296B8}" type="pres">
      <dgm:prSet presAssocID="{F848779B-E998-40F5-B202-F9C4CE66DE49}" presName="level2hierChild" presStyleCnt="0"/>
      <dgm:spPr/>
    </dgm:pt>
    <dgm:pt modelId="{57838AB0-5725-4758-AC96-5B41AD575964}" type="pres">
      <dgm:prSet presAssocID="{4C5A5B64-C539-43DF-8F04-39E496A9DF9B}" presName="conn2-1" presStyleLbl="parChTrans1D2" presStyleIdx="0" presStyleCnt="2"/>
      <dgm:spPr/>
    </dgm:pt>
    <dgm:pt modelId="{EF0823B8-BD57-4E54-BBF2-7A94A0AACA9E}" type="pres">
      <dgm:prSet presAssocID="{4C5A5B64-C539-43DF-8F04-39E496A9DF9B}" presName="connTx" presStyleLbl="parChTrans1D2" presStyleIdx="0" presStyleCnt="2"/>
      <dgm:spPr/>
    </dgm:pt>
    <dgm:pt modelId="{45000B5B-BE94-4461-97E0-2529537FCC5E}" type="pres">
      <dgm:prSet presAssocID="{56361BEB-D470-44AB-9B61-0BA5908C0CA1}" presName="root2" presStyleCnt="0"/>
      <dgm:spPr/>
    </dgm:pt>
    <dgm:pt modelId="{44D0FF7E-FD2A-46A7-AC9C-E42332FE94CB}" type="pres">
      <dgm:prSet presAssocID="{56361BEB-D470-44AB-9B61-0BA5908C0CA1}" presName="LevelTwoTextNode" presStyleLbl="node2" presStyleIdx="0" presStyleCnt="2">
        <dgm:presLayoutVars>
          <dgm:chPref val="3"/>
        </dgm:presLayoutVars>
      </dgm:prSet>
      <dgm:spPr/>
    </dgm:pt>
    <dgm:pt modelId="{FB954080-6B68-4CD3-B483-445AA732C540}" type="pres">
      <dgm:prSet presAssocID="{56361BEB-D470-44AB-9B61-0BA5908C0CA1}" presName="level3hierChild" presStyleCnt="0"/>
      <dgm:spPr/>
    </dgm:pt>
    <dgm:pt modelId="{4D1B2943-F09E-478E-B46F-2093B8A647EA}" type="pres">
      <dgm:prSet presAssocID="{A9EE7A0C-4C68-4F32-BD5C-5954B6DBD6B7}" presName="conn2-1" presStyleLbl="parChTrans1D3" presStyleIdx="0" presStyleCnt="4"/>
      <dgm:spPr/>
    </dgm:pt>
    <dgm:pt modelId="{4DA5BC24-750C-4D0F-B758-0EE7D59A336B}" type="pres">
      <dgm:prSet presAssocID="{A9EE7A0C-4C68-4F32-BD5C-5954B6DBD6B7}" presName="connTx" presStyleLbl="parChTrans1D3" presStyleIdx="0" presStyleCnt="4"/>
      <dgm:spPr/>
    </dgm:pt>
    <dgm:pt modelId="{417AC1EF-2599-49F0-A035-453A361AA97D}" type="pres">
      <dgm:prSet presAssocID="{023960DD-32DE-4A67-AAEF-9AFFD85DD0E2}" presName="root2" presStyleCnt="0"/>
      <dgm:spPr/>
    </dgm:pt>
    <dgm:pt modelId="{9A7B3234-85BD-4C99-B311-BA13286A8389}" type="pres">
      <dgm:prSet presAssocID="{023960DD-32DE-4A67-AAEF-9AFFD85DD0E2}" presName="LevelTwoTextNode" presStyleLbl="node3" presStyleIdx="0" presStyleCnt="4">
        <dgm:presLayoutVars>
          <dgm:chPref val="3"/>
        </dgm:presLayoutVars>
      </dgm:prSet>
      <dgm:spPr/>
    </dgm:pt>
    <dgm:pt modelId="{9E85949E-0B13-4212-B66E-906A9D3CAA8C}" type="pres">
      <dgm:prSet presAssocID="{023960DD-32DE-4A67-AAEF-9AFFD85DD0E2}" presName="level3hierChild" presStyleCnt="0"/>
      <dgm:spPr/>
    </dgm:pt>
    <dgm:pt modelId="{91C3D71D-763D-4843-BDF5-827C887F5802}" type="pres">
      <dgm:prSet presAssocID="{EAB7EBC1-1838-42E2-93C1-BB661EDCC1C4}" presName="conn2-1" presStyleLbl="parChTrans1D3" presStyleIdx="1" presStyleCnt="4"/>
      <dgm:spPr/>
    </dgm:pt>
    <dgm:pt modelId="{2D961C81-5790-4726-B58E-C642613C778E}" type="pres">
      <dgm:prSet presAssocID="{EAB7EBC1-1838-42E2-93C1-BB661EDCC1C4}" presName="connTx" presStyleLbl="parChTrans1D3" presStyleIdx="1" presStyleCnt="4"/>
      <dgm:spPr/>
    </dgm:pt>
    <dgm:pt modelId="{DB77C48A-1781-4E0B-A2C7-A6DA7AC06F17}" type="pres">
      <dgm:prSet presAssocID="{B206F711-C224-4A49-B769-FD13B7FBEE7A}" presName="root2" presStyleCnt="0"/>
      <dgm:spPr/>
    </dgm:pt>
    <dgm:pt modelId="{C5CE5ACC-4C7B-4C99-B8E6-6F600BEA2C46}" type="pres">
      <dgm:prSet presAssocID="{B206F711-C224-4A49-B769-FD13B7FBEE7A}" presName="LevelTwoTextNode" presStyleLbl="node3" presStyleIdx="1" presStyleCnt="4">
        <dgm:presLayoutVars>
          <dgm:chPref val="3"/>
        </dgm:presLayoutVars>
      </dgm:prSet>
      <dgm:spPr/>
    </dgm:pt>
    <dgm:pt modelId="{42FD6614-EC00-4B2C-A3A7-45579878B0A7}" type="pres">
      <dgm:prSet presAssocID="{B206F711-C224-4A49-B769-FD13B7FBEE7A}" presName="level3hierChild" presStyleCnt="0"/>
      <dgm:spPr/>
    </dgm:pt>
    <dgm:pt modelId="{79DD4171-9088-47EA-B98C-FED0B26F5F51}" type="pres">
      <dgm:prSet presAssocID="{927B1CB2-2A66-4E3D-8DA4-F6C8122CAC9C}" presName="conn2-1" presStyleLbl="parChTrans1D2" presStyleIdx="1" presStyleCnt="2"/>
      <dgm:spPr/>
    </dgm:pt>
    <dgm:pt modelId="{7554005F-12A7-4632-B3EF-B4E67AA283DD}" type="pres">
      <dgm:prSet presAssocID="{927B1CB2-2A66-4E3D-8DA4-F6C8122CAC9C}" presName="connTx" presStyleLbl="parChTrans1D2" presStyleIdx="1" presStyleCnt="2"/>
      <dgm:spPr/>
    </dgm:pt>
    <dgm:pt modelId="{C5482111-5CA7-4C2F-B3A2-BF15DBF3CC2F}" type="pres">
      <dgm:prSet presAssocID="{2A4E6AF3-E6FA-4CB8-8FBD-6EE2FC6A334A}" presName="root2" presStyleCnt="0"/>
      <dgm:spPr/>
    </dgm:pt>
    <dgm:pt modelId="{FFC1DC19-330F-42ED-92D5-871CCF0AF10E}" type="pres">
      <dgm:prSet presAssocID="{2A4E6AF3-E6FA-4CB8-8FBD-6EE2FC6A334A}" presName="LevelTwoTextNode" presStyleLbl="node2" presStyleIdx="1" presStyleCnt="2">
        <dgm:presLayoutVars>
          <dgm:chPref val="3"/>
        </dgm:presLayoutVars>
      </dgm:prSet>
      <dgm:spPr/>
    </dgm:pt>
    <dgm:pt modelId="{1047D69C-17DD-4368-B048-6713C1D2C346}" type="pres">
      <dgm:prSet presAssocID="{2A4E6AF3-E6FA-4CB8-8FBD-6EE2FC6A334A}" presName="level3hierChild" presStyleCnt="0"/>
      <dgm:spPr/>
    </dgm:pt>
    <dgm:pt modelId="{85BC12A4-CA5B-40FA-9FDB-BFE81DEC45D5}" type="pres">
      <dgm:prSet presAssocID="{911917D1-9AEF-4969-B887-36502FC9DB88}" presName="conn2-1" presStyleLbl="parChTrans1D3" presStyleIdx="2" presStyleCnt="4"/>
      <dgm:spPr/>
    </dgm:pt>
    <dgm:pt modelId="{0865C199-313F-41C4-A26E-314F9D7F71A7}" type="pres">
      <dgm:prSet presAssocID="{911917D1-9AEF-4969-B887-36502FC9DB88}" presName="connTx" presStyleLbl="parChTrans1D3" presStyleIdx="2" presStyleCnt="4"/>
      <dgm:spPr/>
    </dgm:pt>
    <dgm:pt modelId="{629E6CC1-4721-41A0-BEB1-29DC37A51D36}" type="pres">
      <dgm:prSet presAssocID="{5F3AEBFF-ECCB-4AD0-BCCF-5B4799FA2F6A}" presName="root2" presStyleCnt="0"/>
      <dgm:spPr/>
    </dgm:pt>
    <dgm:pt modelId="{F022DF81-A6D7-4992-8D6E-7BB9637E36E3}" type="pres">
      <dgm:prSet presAssocID="{5F3AEBFF-ECCB-4AD0-BCCF-5B4799FA2F6A}" presName="LevelTwoTextNode" presStyleLbl="node3" presStyleIdx="2" presStyleCnt="4">
        <dgm:presLayoutVars>
          <dgm:chPref val="3"/>
        </dgm:presLayoutVars>
      </dgm:prSet>
      <dgm:spPr/>
    </dgm:pt>
    <dgm:pt modelId="{07B7FF27-B723-47F1-8B2A-893A106B2AD3}" type="pres">
      <dgm:prSet presAssocID="{5F3AEBFF-ECCB-4AD0-BCCF-5B4799FA2F6A}" presName="level3hierChild" presStyleCnt="0"/>
      <dgm:spPr/>
    </dgm:pt>
    <dgm:pt modelId="{C0F546D1-10B0-49F2-936D-672CC5B35B39}" type="pres">
      <dgm:prSet presAssocID="{2AB0274B-FF5D-4960-8F68-77FAA37F7337}" presName="conn2-1" presStyleLbl="parChTrans1D3" presStyleIdx="3" presStyleCnt="4"/>
      <dgm:spPr/>
    </dgm:pt>
    <dgm:pt modelId="{08DEA360-567E-496B-92C5-658F855452CB}" type="pres">
      <dgm:prSet presAssocID="{2AB0274B-FF5D-4960-8F68-77FAA37F7337}" presName="connTx" presStyleLbl="parChTrans1D3" presStyleIdx="3" presStyleCnt="4"/>
      <dgm:spPr/>
    </dgm:pt>
    <dgm:pt modelId="{0F667620-56D5-41B4-BE92-E7380E80E025}" type="pres">
      <dgm:prSet presAssocID="{00AA62E5-E734-4DF9-906F-24B24EC3B39B}" presName="root2" presStyleCnt="0"/>
      <dgm:spPr/>
    </dgm:pt>
    <dgm:pt modelId="{429B12D0-A5F9-457C-B1D0-4E00E4E5729D}" type="pres">
      <dgm:prSet presAssocID="{00AA62E5-E734-4DF9-906F-24B24EC3B39B}" presName="LevelTwoTextNode" presStyleLbl="node3" presStyleIdx="3" presStyleCnt="4">
        <dgm:presLayoutVars>
          <dgm:chPref val="3"/>
        </dgm:presLayoutVars>
      </dgm:prSet>
      <dgm:spPr/>
    </dgm:pt>
    <dgm:pt modelId="{231C285F-F30E-4EF9-B761-1676ACAAA723}" type="pres">
      <dgm:prSet presAssocID="{00AA62E5-E734-4DF9-906F-24B24EC3B39B}" presName="level3hierChild" presStyleCnt="0"/>
      <dgm:spPr/>
    </dgm:pt>
  </dgm:ptLst>
  <dgm:cxnLst>
    <dgm:cxn modelId="{7DC09900-C994-432A-B0FE-6B06906EA7C9}" srcId="{F848779B-E998-40F5-B202-F9C4CE66DE49}" destId="{2A4E6AF3-E6FA-4CB8-8FBD-6EE2FC6A334A}" srcOrd="1" destOrd="0" parTransId="{927B1CB2-2A66-4E3D-8DA4-F6C8122CAC9C}" sibTransId="{7F0D4B7C-A28C-4574-AC38-D412621615B7}"/>
    <dgm:cxn modelId="{5890D106-8F5A-45CD-AAA7-63149BDEB6FA}" type="presOf" srcId="{911917D1-9AEF-4969-B887-36502FC9DB88}" destId="{0865C199-313F-41C4-A26E-314F9D7F71A7}" srcOrd="1" destOrd="0" presId="urn:microsoft.com/office/officeart/2005/8/layout/hierarchy2"/>
    <dgm:cxn modelId="{8DB7F30C-99CE-490F-A429-86CDDC3A34FB}" type="presOf" srcId="{F848779B-E998-40F5-B202-F9C4CE66DE49}" destId="{8690A48F-0F42-41D9-B86D-11A2F1BF450B}" srcOrd="0" destOrd="0" presId="urn:microsoft.com/office/officeart/2005/8/layout/hierarchy2"/>
    <dgm:cxn modelId="{4712C10D-BA03-4C54-8EA2-D20BC34C1417}" type="presOf" srcId="{927B1CB2-2A66-4E3D-8DA4-F6C8122CAC9C}" destId="{7554005F-12A7-4632-B3EF-B4E67AA283DD}" srcOrd="1" destOrd="0" presId="urn:microsoft.com/office/officeart/2005/8/layout/hierarchy2"/>
    <dgm:cxn modelId="{E2B8D81B-E647-49E6-95CB-71E9EFF256AC}" srcId="{2A4E6AF3-E6FA-4CB8-8FBD-6EE2FC6A334A}" destId="{00AA62E5-E734-4DF9-906F-24B24EC3B39B}" srcOrd="1" destOrd="0" parTransId="{2AB0274B-FF5D-4960-8F68-77FAA37F7337}" sibTransId="{9A5EEB7D-7345-4534-A569-AB108DD92E72}"/>
    <dgm:cxn modelId="{A0F18C2D-47A8-4593-98A2-DD98E806C76F}" type="presOf" srcId="{2AB0274B-FF5D-4960-8F68-77FAA37F7337}" destId="{C0F546D1-10B0-49F2-936D-672CC5B35B39}" srcOrd="0" destOrd="0" presId="urn:microsoft.com/office/officeart/2005/8/layout/hierarchy2"/>
    <dgm:cxn modelId="{3D44E73E-E805-4B93-892F-432CEBECB483}" srcId="{56361BEB-D470-44AB-9B61-0BA5908C0CA1}" destId="{B206F711-C224-4A49-B769-FD13B7FBEE7A}" srcOrd="1" destOrd="0" parTransId="{EAB7EBC1-1838-42E2-93C1-BB661EDCC1C4}" sibTransId="{0CC59EDE-51E4-4F33-B91F-FEB3B79657B2}"/>
    <dgm:cxn modelId="{72C3B760-552C-439D-AE07-49A6AB4DB4DC}" srcId="{F848779B-E998-40F5-B202-F9C4CE66DE49}" destId="{56361BEB-D470-44AB-9B61-0BA5908C0CA1}" srcOrd="0" destOrd="0" parTransId="{4C5A5B64-C539-43DF-8F04-39E496A9DF9B}" sibTransId="{1649915A-4007-4094-9C5A-90A86DF97B3C}"/>
    <dgm:cxn modelId="{95E09D67-5A64-40A0-BA69-ED17DEB12CC7}" type="presOf" srcId="{2A4E6AF3-E6FA-4CB8-8FBD-6EE2FC6A334A}" destId="{FFC1DC19-330F-42ED-92D5-871CCF0AF10E}" srcOrd="0" destOrd="0" presId="urn:microsoft.com/office/officeart/2005/8/layout/hierarchy2"/>
    <dgm:cxn modelId="{AD54E850-C893-4A1F-9522-D0921472D808}" type="presOf" srcId="{EAB7EBC1-1838-42E2-93C1-BB661EDCC1C4}" destId="{2D961C81-5790-4726-B58E-C642613C778E}" srcOrd="1" destOrd="0" presId="urn:microsoft.com/office/officeart/2005/8/layout/hierarchy2"/>
    <dgm:cxn modelId="{406F8F7E-4EB3-41C3-AE74-03A30689EDAC}" type="presOf" srcId="{4C5A5B64-C539-43DF-8F04-39E496A9DF9B}" destId="{57838AB0-5725-4758-AC96-5B41AD575964}" srcOrd="0" destOrd="0" presId="urn:microsoft.com/office/officeart/2005/8/layout/hierarchy2"/>
    <dgm:cxn modelId="{3DCA1B88-9632-4A95-A5FE-489A074B37B6}" type="presOf" srcId="{2AB0274B-FF5D-4960-8F68-77FAA37F7337}" destId="{08DEA360-567E-496B-92C5-658F855452CB}" srcOrd="1" destOrd="0" presId="urn:microsoft.com/office/officeart/2005/8/layout/hierarchy2"/>
    <dgm:cxn modelId="{FF77F192-F4CA-4A27-AD33-4E587562DA0C}" type="presOf" srcId="{0D2590DC-123D-4550-9085-0AEC3E817821}" destId="{019466F0-878E-4E05-8D9D-B4FB47E9BB94}" srcOrd="0" destOrd="0" presId="urn:microsoft.com/office/officeart/2005/8/layout/hierarchy2"/>
    <dgm:cxn modelId="{D085E89A-6676-4287-826A-6544ACAE8855}" type="presOf" srcId="{023960DD-32DE-4A67-AAEF-9AFFD85DD0E2}" destId="{9A7B3234-85BD-4C99-B311-BA13286A8389}" srcOrd="0" destOrd="0" presId="urn:microsoft.com/office/officeart/2005/8/layout/hierarchy2"/>
    <dgm:cxn modelId="{147EFDA3-496B-4C13-AD75-E01AA67EBFF1}" srcId="{2A4E6AF3-E6FA-4CB8-8FBD-6EE2FC6A334A}" destId="{5F3AEBFF-ECCB-4AD0-BCCF-5B4799FA2F6A}" srcOrd="0" destOrd="0" parTransId="{911917D1-9AEF-4969-B887-36502FC9DB88}" sibTransId="{47AD400F-60D4-46F8-9635-C92D5B19D0B3}"/>
    <dgm:cxn modelId="{F18751A7-39F5-4615-8435-F1C3F84C570A}" type="presOf" srcId="{4C5A5B64-C539-43DF-8F04-39E496A9DF9B}" destId="{EF0823B8-BD57-4E54-BBF2-7A94A0AACA9E}" srcOrd="1" destOrd="0" presId="urn:microsoft.com/office/officeart/2005/8/layout/hierarchy2"/>
    <dgm:cxn modelId="{D3207FA8-F427-44C8-A02D-AA4C3B4F98AF}" type="presOf" srcId="{5F3AEBFF-ECCB-4AD0-BCCF-5B4799FA2F6A}" destId="{F022DF81-A6D7-4992-8D6E-7BB9637E36E3}" srcOrd="0" destOrd="0" presId="urn:microsoft.com/office/officeart/2005/8/layout/hierarchy2"/>
    <dgm:cxn modelId="{F1AB92D4-12D0-4691-AEAF-F1D84426FE09}" srcId="{0D2590DC-123D-4550-9085-0AEC3E817821}" destId="{F848779B-E998-40F5-B202-F9C4CE66DE49}" srcOrd="0" destOrd="0" parTransId="{89FE4C52-9770-4057-9C4A-9041226DF837}" sibTransId="{371F6964-266A-46F4-B4AC-ABE6468BCAE5}"/>
    <dgm:cxn modelId="{42E30AD9-0101-4383-AB53-BC0DEF9AAF85}" type="presOf" srcId="{A9EE7A0C-4C68-4F32-BD5C-5954B6DBD6B7}" destId="{4DA5BC24-750C-4D0F-B758-0EE7D59A336B}" srcOrd="1" destOrd="0" presId="urn:microsoft.com/office/officeart/2005/8/layout/hierarchy2"/>
    <dgm:cxn modelId="{3774F4E0-78E3-49FD-946D-D09E592BC0CA}" type="presOf" srcId="{A9EE7A0C-4C68-4F32-BD5C-5954B6DBD6B7}" destId="{4D1B2943-F09E-478E-B46F-2093B8A647EA}" srcOrd="0" destOrd="0" presId="urn:microsoft.com/office/officeart/2005/8/layout/hierarchy2"/>
    <dgm:cxn modelId="{4EF6C4E5-DBEF-4E51-AB0B-4F5032985767}" srcId="{56361BEB-D470-44AB-9B61-0BA5908C0CA1}" destId="{023960DD-32DE-4A67-AAEF-9AFFD85DD0E2}" srcOrd="0" destOrd="0" parTransId="{A9EE7A0C-4C68-4F32-BD5C-5954B6DBD6B7}" sibTransId="{99495577-5024-4845-AB27-A8D8F47300E7}"/>
    <dgm:cxn modelId="{6327E7E7-7340-46F7-9EC9-E4BB102D35F1}" type="presOf" srcId="{927B1CB2-2A66-4E3D-8DA4-F6C8122CAC9C}" destId="{79DD4171-9088-47EA-B98C-FED0B26F5F51}" srcOrd="0" destOrd="0" presId="urn:microsoft.com/office/officeart/2005/8/layout/hierarchy2"/>
    <dgm:cxn modelId="{E4E67AEB-6439-4129-BD87-B65A0892CF84}" type="presOf" srcId="{00AA62E5-E734-4DF9-906F-24B24EC3B39B}" destId="{429B12D0-A5F9-457C-B1D0-4E00E4E5729D}" srcOrd="0" destOrd="0" presId="urn:microsoft.com/office/officeart/2005/8/layout/hierarchy2"/>
    <dgm:cxn modelId="{47C941EE-CD90-4250-8211-DCB4EEC71792}" type="presOf" srcId="{EAB7EBC1-1838-42E2-93C1-BB661EDCC1C4}" destId="{91C3D71D-763D-4843-BDF5-827C887F5802}" srcOrd="0" destOrd="0" presId="urn:microsoft.com/office/officeart/2005/8/layout/hierarchy2"/>
    <dgm:cxn modelId="{A641FCF7-689B-48BD-AD11-63F9ECF5C10F}" type="presOf" srcId="{911917D1-9AEF-4969-B887-36502FC9DB88}" destId="{85BC12A4-CA5B-40FA-9FDB-BFE81DEC45D5}" srcOrd="0" destOrd="0" presId="urn:microsoft.com/office/officeart/2005/8/layout/hierarchy2"/>
    <dgm:cxn modelId="{0655A0FD-BD3A-4D8A-8DC0-E2E5E7C5C7D4}" type="presOf" srcId="{B206F711-C224-4A49-B769-FD13B7FBEE7A}" destId="{C5CE5ACC-4C7B-4C99-B8E6-6F600BEA2C46}" srcOrd="0" destOrd="0" presId="urn:microsoft.com/office/officeart/2005/8/layout/hierarchy2"/>
    <dgm:cxn modelId="{CF1C17FF-D94E-4F4A-9072-05A0ED584155}" type="presOf" srcId="{56361BEB-D470-44AB-9B61-0BA5908C0CA1}" destId="{44D0FF7E-FD2A-46A7-AC9C-E42332FE94CB}" srcOrd="0" destOrd="0" presId="urn:microsoft.com/office/officeart/2005/8/layout/hierarchy2"/>
    <dgm:cxn modelId="{AEA8F7BC-D03A-4124-AD9F-E6734E8AB192}" type="presParOf" srcId="{019466F0-878E-4E05-8D9D-B4FB47E9BB94}" destId="{CB2AACDA-6DA4-4723-BC86-BEC61B5870BA}" srcOrd="0" destOrd="0" presId="urn:microsoft.com/office/officeart/2005/8/layout/hierarchy2"/>
    <dgm:cxn modelId="{9C13041B-4D0A-4CA7-BB8E-4E1E89E630CF}" type="presParOf" srcId="{CB2AACDA-6DA4-4723-BC86-BEC61B5870BA}" destId="{8690A48F-0F42-41D9-B86D-11A2F1BF450B}" srcOrd="0" destOrd="0" presId="urn:microsoft.com/office/officeart/2005/8/layout/hierarchy2"/>
    <dgm:cxn modelId="{974DAF99-B5D7-42EB-9DDE-89F7F798818B}" type="presParOf" srcId="{CB2AACDA-6DA4-4723-BC86-BEC61B5870BA}" destId="{00C38A3C-47FE-49BF-832C-643ED05296B8}" srcOrd="1" destOrd="0" presId="urn:microsoft.com/office/officeart/2005/8/layout/hierarchy2"/>
    <dgm:cxn modelId="{925509CA-1333-4118-89E2-41CD4E750B86}" type="presParOf" srcId="{00C38A3C-47FE-49BF-832C-643ED05296B8}" destId="{57838AB0-5725-4758-AC96-5B41AD575964}" srcOrd="0" destOrd="0" presId="urn:microsoft.com/office/officeart/2005/8/layout/hierarchy2"/>
    <dgm:cxn modelId="{83B6C387-E056-4899-BD35-14F3D0BD8A03}" type="presParOf" srcId="{57838AB0-5725-4758-AC96-5B41AD575964}" destId="{EF0823B8-BD57-4E54-BBF2-7A94A0AACA9E}" srcOrd="0" destOrd="0" presId="urn:microsoft.com/office/officeart/2005/8/layout/hierarchy2"/>
    <dgm:cxn modelId="{F8084264-156F-47A0-9615-1C713B34360D}" type="presParOf" srcId="{00C38A3C-47FE-49BF-832C-643ED05296B8}" destId="{45000B5B-BE94-4461-97E0-2529537FCC5E}" srcOrd="1" destOrd="0" presId="urn:microsoft.com/office/officeart/2005/8/layout/hierarchy2"/>
    <dgm:cxn modelId="{526F72A3-2F6C-4B96-8354-F65841C27405}" type="presParOf" srcId="{45000B5B-BE94-4461-97E0-2529537FCC5E}" destId="{44D0FF7E-FD2A-46A7-AC9C-E42332FE94CB}" srcOrd="0" destOrd="0" presId="urn:microsoft.com/office/officeart/2005/8/layout/hierarchy2"/>
    <dgm:cxn modelId="{1850FEE4-2B05-4367-92D9-15AD9A7E1789}" type="presParOf" srcId="{45000B5B-BE94-4461-97E0-2529537FCC5E}" destId="{FB954080-6B68-4CD3-B483-445AA732C540}" srcOrd="1" destOrd="0" presId="urn:microsoft.com/office/officeart/2005/8/layout/hierarchy2"/>
    <dgm:cxn modelId="{4C9980D3-E827-4A8C-93C1-D28FDA7315B5}" type="presParOf" srcId="{FB954080-6B68-4CD3-B483-445AA732C540}" destId="{4D1B2943-F09E-478E-B46F-2093B8A647EA}" srcOrd="0" destOrd="0" presId="urn:microsoft.com/office/officeart/2005/8/layout/hierarchy2"/>
    <dgm:cxn modelId="{9A84E56D-7A50-48FD-A9FA-8CDB9020E9FC}" type="presParOf" srcId="{4D1B2943-F09E-478E-B46F-2093B8A647EA}" destId="{4DA5BC24-750C-4D0F-B758-0EE7D59A336B}" srcOrd="0" destOrd="0" presId="urn:microsoft.com/office/officeart/2005/8/layout/hierarchy2"/>
    <dgm:cxn modelId="{2B60F16B-0485-43D4-9B11-FD7CE5757DBD}" type="presParOf" srcId="{FB954080-6B68-4CD3-B483-445AA732C540}" destId="{417AC1EF-2599-49F0-A035-453A361AA97D}" srcOrd="1" destOrd="0" presId="urn:microsoft.com/office/officeart/2005/8/layout/hierarchy2"/>
    <dgm:cxn modelId="{360742DD-F32E-41BD-B74B-7AC1526BF933}" type="presParOf" srcId="{417AC1EF-2599-49F0-A035-453A361AA97D}" destId="{9A7B3234-85BD-4C99-B311-BA13286A8389}" srcOrd="0" destOrd="0" presId="urn:microsoft.com/office/officeart/2005/8/layout/hierarchy2"/>
    <dgm:cxn modelId="{0567D732-C8D2-4E13-83DB-734E64F05059}" type="presParOf" srcId="{417AC1EF-2599-49F0-A035-453A361AA97D}" destId="{9E85949E-0B13-4212-B66E-906A9D3CAA8C}" srcOrd="1" destOrd="0" presId="urn:microsoft.com/office/officeart/2005/8/layout/hierarchy2"/>
    <dgm:cxn modelId="{A87B2F0E-8194-438D-A457-9BFAB6DCD1C5}" type="presParOf" srcId="{FB954080-6B68-4CD3-B483-445AA732C540}" destId="{91C3D71D-763D-4843-BDF5-827C887F5802}" srcOrd="2" destOrd="0" presId="urn:microsoft.com/office/officeart/2005/8/layout/hierarchy2"/>
    <dgm:cxn modelId="{2E52F2B0-660E-4A6D-AF18-F57C3F844CCD}" type="presParOf" srcId="{91C3D71D-763D-4843-BDF5-827C887F5802}" destId="{2D961C81-5790-4726-B58E-C642613C778E}" srcOrd="0" destOrd="0" presId="urn:microsoft.com/office/officeart/2005/8/layout/hierarchy2"/>
    <dgm:cxn modelId="{9FA8E39B-B6B1-4EAB-A739-B6E4EAE7CCCB}" type="presParOf" srcId="{FB954080-6B68-4CD3-B483-445AA732C540}" destId="{DB77C48A-1781-4E0B-A2C7-A6DA7AC06F17}" srcOrd="3" destOrd="0" presId="urn:microsoft.com/office/officeart/2005/8/layout/hierarchy2"/>
    <dgm:cxn modelId="{F458E3EF-AB3A-487C-AE1F-F8A4F57EF67A}" type="presParOf" srcId="{DB77C48A-1781-4E0B-A2C7-A6DA7AC06F17}" destId="{C5CE5ACC-4C7B-4C99-B8E6-6F600BEA2C46}" srcOrd="0" destOrd="0" presId="urn:microsoft.com/office/officeart/2005/8/layout/hierarchy2"/>
    <dgm:cxn modelId="{F2C30F9D-FCEE-4D89-B04B-CC29454606AF}" type="presParOf" srcId="{DB77C48A-1781-4E0B-A2C7-A6DA7AC06F17}" destId="{42FD6614-EC00-4B2C-A3A7-45579878B0A7}" srcOrd="1" destOrd="0" presId="urn:microsoft.com/office/officeart/2005/8/layout/hierarchy2"/>
    <dgm:cxn modelId="{80591FEF-7881-42A9-9335-6ADCD693C85C}" type="presParOf" srcId="{00C38A3C-47FE-49BF-832C-643ED05296B8}" destId="{79DD4171-9088-47EA-B98C-FED0B26F5F51}" srcOrd="2" destOrd="0" presId="urn:microsoft.com/office/officeart/2005/8/layout/hierarchy2"/>
    <dgm:cxn modelId="{F11D6C0B-8985-4F2D-BFCB-00EBA1491831}" type="presParOf" srcId="{79DD4171-9088-47EA-B98C-FED0B26F5F51}" destId="{7554005F-12A7-4632-B3EF-B4E67AA283DD}" srcOrd="0" destOrd="0" presId="urn:microsoft.com/office/officeart/2005/8/layout/hierarchy2"/>
    <dgm:cxn modelId="{73A14437-A1DB-4091-B545-B666D82B7A92}" type="presParOf" srcId="{00C38A3C-47FE-49BF-832C-643ED05296B8}" destId="{C5482111-5CA7-4C2F-B3A2-BF15DBF3CC2F}" srcOrd="3" destOrd="0" presId="urn:microsoft.com/office/officeart/2005/8/layout/hierarchy2"/>
    <dgm:cxn modelId="{A377BFE4-E986-420C-AEB4-BA71FA54F30C}" type="presParOf" srcId="{C5482111-5CA7-4C2F-B3A2-BF15DBF3CC2F}" destId="{FFC1DC19-330F-42ED-92D5-871CCF0AF10E}" srcOrd="0" destOrd="0" presId="urn:microsoft.com/office/officeart/2005/8/layout/hierarchy2"/>
    <dgm:cxn modelId="{2A7E13AC-9EEC-4191-B121-EF082E3CA398}" type="presParOf" srcId="{C5482111-5CA7-4C2F-B3A2-BF15DBF3CC2F}" destId="{1047D69C-17DD-4368-B048-6713C1D2C346}" srcOrd="1" destOrd="0" presId="urn:microsoft.com/office/officeart/2005/8/layout/hierarchy2"/>
    <dgm:cxn modelId="{5D28FD7A-5065-4E68-9803-A24B62E06267}" type="presParOf" srcId="{1047D69C-17DD-4368-B048-6713C1D2C346}" destId="{85BC12A4-CA5B-40FA-9FDB-BFE81DEC45D5}" srcOrd="0" destOrd="0" presId="urn:microsoft.com/office/officeart/2005/8/layout/hierarchy2"/>
    <dgm:cxn modelId="{E8DDF1FF-F40D-48B6-983A-6A0F2715D8A0}" type="presParOf" srcId="{85BC12A4-CA5B-40FA-9FDB-BFE81DEC45D5}" destId="{0865C199-313F-41C4-A26E-314F9D7F71A7}" srcOrd="0" destOrd="0" presId="urn:microsoft.com/office/officeart/2005/8/layout/hierarchy2"/>
    <dgm:cxn modelId="{EF0A2537-16DA-4B08-BA9C-E17F972EE100}" type="presParOf" srcId="{1047D69C-17DD-4368-B048-6713C1D2C346}" destId="{629E6CC1-4721-41A0-BEB1-29DC37A51D36}" srcOrd="1" destOrd="0" presId="urn:microsoft.com/office/officeart/2005/8/layout/hierarchy2"/>
    <dgm:cxn modelId="{330E04C0-31D1-4D05-8666-6B7B7C638090}" type="presParOf" srcId="{629E6CC1-4721-41A0-BEB1-29DC37A51D36}" destId="{F022DF81-A6D7-4992-8D6E-7BB9637E36E3}" srcOrd="0" destOrd="0" presId="urn:microsoft.com/office/officeart/2005/8/layout/hierarchy2"/>
    <dgm:cxn modelId="{B959911B-AAC3-47F4-9BC3-23ECDB8890EC}" type="presParOf" srcId="{629E6CC1-4721-41A0-BEB1-29DC37A51D36}" destId="{07B7FF27-B723-47F1-8B2A-893A106B2AD3}" srcOrd="1" destOrd="0" presId="urn:microsoft.com/office/officeart/2005/8/layout/hierarchy2"/>
    <dgm:cxn modelId="{0E5E369D-1D34-4835-9E20-CFEBA152F34E}" type="presParOf" srcId="{1047D69C-17DD-4368-B048-6713C1D2C346}" destId="{C0F546D1-10B0-49F2-936D-672CC5B35B39}" srcOrd="2" destOrd="0" presId="urn:microsoft.com/office/officeart/2005/8/layout/hierarchy2"/>
    <dgm:cxn modelId="{160E33A5-99BD-493A-A36D-1FEB2B4894CD}" type="presParOf" srcId="{C0F546D1-10B0-49F2-936D-672CC5B35B39}" destId="{08DEA360-567E-496B-92C5-658F855452CB}" srcOrd="0" destOrd="0" presId="urn:microsoft.com/office/officeart/2005/8/layout/hierarchy2"/>
    <dgm:cxn modelId="{46349D32-3395-4974-AC1B-D5B23D939BA3}" type="presParOf" srcId="{1047D69C-17DD-4368-B048-6713C1D2C346}" destId="{0F667620-56D5-41B4-BE92-E7380E80E025}" srcOrd="3" destOrd="0" presId="urn:microsoft.com/office/officeart/2005/8/layout/hierarchy2"/>
    <dgm:cxn modelId="{1B4E8BF0-9F9A-423D-B171-E589E5E3F519}" type="presParOf" srcId="{0F667620-56D5-41B4-BE92-E7380E80E025}" destId="{429B12D0-A5F9-457C-B1D0-4E00E4E5729D}" srcOrd="0" destOrd="0" presId="urn:microsoft.com/office/officeart/2005/8/layout/hierarchy2"/>
    <dgm:cxn modelId="{0B50A4C4-4E82-428B-BC0B-D9C9BFD8CD4A}" type="presParOf" srcId="{0F667620-56D5-41B4-BE92-E7380E80E025}" destId="{231C285F-F30E-4EF9-B761-1676ACAAA7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7DE4D-EB44-4D09-90ED-EF3080FAD8F0}">
      <dsp:nvSpPr>
        <dsp:cNvPr id="0" name=""/>
        <dsp:cNvSpPr/>
      </dsp:nvSpPr>
      <dsp:spPr>
        <a:xfrm>
          <a:off x="8690504" y="4592258"/>
          <a:ext cx="1111098" cy="528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349"/>
              </a:lnTo>
              <a:lnTo>
                <a:pt x="1111098" y="360349"/>
              </a:lnTo>
              <a:lnTo>
                <a:pt x="1111098" y="528782"/>
              </a:lnTo>
            </a:path>
          </a:pathLst>
        </a:custGeom>
        <a:noFill/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8D45C-C9CC-4A2E-ACD4-BEC3B31ACCDC}">
      <dsp:nvSpPr>
        <dsp:cNvPr id="0" name=""/>
        <dsp:cNvSpPr/>
      </dsp:nvSpPr>
      <dsp:spPr>
        <a:xfrm>
          <a:off x="7579405" y="4592258"/>
          <a:ext cx="1111098" cy="528782"/>
        </a:xfrm>
        <a:custGeom>
          <a:avLst/>
          <a:gdLst/>
          <a:ahLst/>
          <a:cxnLst/>
          <a:rect l="0" t="0" r="0" b="0"/>
          <a:pathLst>
            <a:path>
              <a:moveTo>
                <a:pt x="1111098" y="0"/>
              </a:moveTo>
              <a:lnTo>
                <a:pt x="1111098" y="360349"/>
              </a:lnTo>
              <a:lnTo>
                <a:pt x="0" y="360349"/>
              </a:lnTo>
              <a:lnTo>
                <a:pt x="0" y="528782"/>
              </a:lnTo>
            </a:path>
          </a:pathLst>
        </a:custGeom>
        <a:noFill/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D113F-9F4E-467E-9D82-C28A8869AB81}">
      <dsp:nvSpPr>
        <dsp:cNvPr id="0" name=""/>
        <dsp:cNvSpPr/>
      </dsp:nvSpPr>
      <dsp:spPr>
        <a:xfrm>
          <a:off x="5912756" y="2908943"/>
          <a:ext cx="2777747" cy="528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349"/>
              </a:lnTo>
              <a:lnTo>
                <a:pt x="2777747" y="360349"/>
              </a:lnTo>
              <a:lnTo>
                <a:pt x="2777747" y="528782"/>
              </a:lnTo>
            </a:path>
          </a:pathLst>
        </a:custGeom>
        <a:noFill/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AD6A9-DF45-4B34-97E9-32879ED0FD57}">
      <dsp:nvSpPr>
        <dsp:cNvPr id="0" name=""/>
        <dsp:cNvSpPr/>
      </dsp:nvSpPr>
      <dsp:spPr>
        <a:xfrm>
          <a:off x="3135009" y="4592258"/>
          <a:ext cx="2222197" cy="528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349"/>
              </a:lnTo>
              <a:lnTo>
                <a:pt x="2222197" y="360349"/>
              </a:lnTo>
              <a:lnTo>
                <a:pt x="2222197" y="528782"/>
              </a:lnTo>
            </a:path>
          </a:pathLst>
        </a:custGeom>
        <a:noFill/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DB447-FF3E-433D-A0D0-8BBFEE385175}">
      <dsp:nvSpPr>
        <dsp:cNvPr id="0" name=""/>
        <dsp:cNvSpPr/>
      </dsp:nvSpPr>
      <dsp:spPr>
        <a:xfrm>
          <a:off x="3089289" y="4592258"/>
          <a:ext cx="91440" cy="528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782"/>
              </a:lnTo>
            </a:path>
          </a:pathLst>
        </a:custGeom>
        <a:noFill/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FBC47-C93D-4C6D-82A3-531AFFF2EBC8}">
      <dsp:nvSpPr>
        <dsp:cNvPr id="0" name=""/>
        <dsp:cNvSpPr/>
      </dsp:nvSpPr>
      <dsp:spPr>
        <a:xfrm>
          <a:off x="912812" y="4592258"/>
          <a:ext cx="2222197" cy="528782"/>
        </a:xfrm>
        <a:custGeom>
          <a:avLst/>
          <a:gdLst/>
          <a:ahLst/>
          <a:cxnLst/>
          <a:rect l="0" t="0" r="0" b="0"/>
          <a:pathLst>
            <a:path>
              <a:moveTo>
                <a:pt x="2222197" y="0"/>
              </a:moveTo>
              <a:lnTo>
                <a:pt x="2222197" y="360349"/>
              </a:lnTo>
              <a:lnTo>
                <a:pt x="0" y="360349"/>
              </a:lnTo>
              <a:lnTo>
                <a:pt x="0" y="528782"/>
              </a:lnTo>
            </a:path>
          </a:pathLst>
        </a:custGeom>
        <a:noFill/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0CE5A-DF32-459C-909A-2E8D46284B76}">
      <dsp:nvSpPr>
        <dsp:cNvPr id="0" name=""/>
        <dsp:cNvSpPr/>
      </dsp:nvSpPr>
      <dsp:spPr>
        <a:xfrm>
          <a:off x="3135009" y="2908943"/>
          <a:ext cx="2777747" cy="528782"/>
        </a:xfrm>
        <a:custGeom>
          <a:avLst/>
          <a:gdLst/>
          <a:ahLst/>
          <a:cxnLst/>
          <a:rect l="0" t="0" r="0" b="0"/>
          <a:pathLst>
            <a:path>
              <a:moveTo>
                <a:pt x="2777747" y="0"/>
              </a:moveTo>
              <a:lnTo>
                <a:pt x="2777747" y="360349"/>
              </a:lnTo>
              <a:lnTo>
                <a:pt x="0" y="360349"/>
              </a:lnTo>
              <a:lnTo>
                <a:pt x="0" y="528782"/>
              </a:lnTo>
            </a:path>
          </a:pathLst>
        </a:custGeom>
        <a:noFill/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142EA-615E-44DB-A701-6D37584E84A3}">
      <dsp:nvSpPr>
        <dsp:cNvPr id="0" name=""/>
        <dsp:cNvSpPr/>
      </dsp:nvSpPr>
      <dsp:spPr>
        <a:xfrm>
          <a:off x="4801658" y="1225628"/>
          <a:ext cx="1111098" cy="528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349"/>
              </a:lnTo>
              <a:lnTo>
                <a:pt x="1111098" y="360349"/>
              </a:lnTo>
              <a:lnTo>
                <a:pt x="1111098" y="528782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7C034-CBC7-4D61-BE4F-96C91F9FEDC2}">
      <dsp:nvSpPr>
        <dsp:cNvPr id="0" name=""/>
        <dsp:cNvSpPr/>
      </dsp:nvSpPr>
      <dsp:spPr>
        <a:xfrm>
          <a:off x="2108103" y="1225628"/>
          <a:ext cx="2693554" cy="541054"/>
        </a:xfrm>
        <a:custGeom>
          <a:avLst/>
          <a:gdLst/>
          <a:ahLst/>
          <a:cxnLst/>
          <a:rect l="0" t="0" r="0" b="0"/>
          <a:pathLst>
            <a:path>
              <a:moveTo>
                <a:pt x="2693554" y="0"/>
              </a:moveTo>
              <a:lnTo>
                <a:pt x="2693554" y="372622"/>
              </a:lnTo>
              <a:lnTo>
                <a:pt x="0" y="372622"/>
              </a:lnTo>
              <a:lnTo>
                <a:pt x="0" y="541054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D63A4-A79E-4421-ACD6-79BFF1257952}">
      <dsp:nvSpPr>
        <dsp:cNvPr id="0" name=""/>
        <dsp:cNvSpPr/>
      </dsp:nvSpPr>
      <dsp:spPr>
        <a:xfrm>
          <a:off x="3892577" y="71095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1263E0-D8B6-4DB0-806C-E50B49809A03}">
      <dsp:nvSpPr>
        <dsp:cNvPr id="0" name=""/>
        <dsp:cNvSpPr/>
      </dsp:nvSpPr>
      <dsp:spPr>
        <a:xfrm>
          <a:off x="4094595" y="263013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Study Designs</a:t>
          </a:r>
        </a:p>
      </dsp:txBody>
      <dsp:txXfrm>
        <a:off x="4128410" y="296828"/>
        <a:ext cx="1750531" cy="1086902"/>
      </dsp:txXfrm>
    </dsp:sp>
    <dsp:sp modelId="{1EE03FB5-7630-4B4C-B7F3-49C6DF5E78D2}">
      <dsp:nvSpPr>
        <dsp:cNvPr id="0" name=""/>
        <dsp:cNvSpPr/>
      </dsp:nvSpPr>
      <dsp:spPr>
        <a:xfrm>
          <a:off x="1199023" y="1766683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AF3FC6-52D8-448B-B0CF-F4F91DE7B013}">
      <dsp:nvSpPr>
        <dsp:cNvPr id="0" name=""/>
        <dsp:cNvSpPr/>
      </dsp:nvSpPr>
      <dsp:spPr>
        <a:xfrm>
          <a:off x="1401041" y="1958600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Descriptive</a:t>
          </a:r>
        </a:p>
      </dsp:txBody>
      <dsp:txXfrm>
        <a:off x="1434856" y="1992415"/>
        <a:ext cx="1750531" cy="1086902"/>
      </dsp:txXfrm>
    </dsp:sp>
    <dsp:sp modelId="{12BCBD8C-5870-4B8F-9FBB-ADDE2AC95107}">
      <dsp:nvSpPr>
        <dsp:cNvPr id="0" name=""/>
        <dsp:cNvSpPr/>
      </dsp:nvSpPr>
      <dsp:spPr>
        <a:xfrm>
          <a:off x="5003676" y="1754410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122585-FF0A-46D2-9057-3E7EEFEC0FD3}">
      <dsp:nvSpPr>
        <dsp:cNvPr id="0" name=""/>
        <dsp:cNvSpPr/>
      </dsp:nvSpPr>
      <dsp:spPr>
        <a:xfrm>
          <a:off x="5205694" y="1946327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Explanatory</a:t>
          </a:r>
        </a:p>
      </dsp:txBody>
      <dsp:txXfrm>
        <a:off x="5239509" y="1980142"/>
        <a:ext cx="1750531" cy="1086902"/>
      </dsp:txXfrm>
    </dsp:sp>
    <dsp:sp modelId="{107C0BB8-7BE1-4E23-B98E-B38222F0B9C7}">
      <dsp:nvSpPr>
        <dsp:cNvPr id="0" name=""/>
        <dsp:cNvSpPr/>
      </dsp:nvSpPr>
      <dsp:spPr>
        <a:xfrm>
          <a:off x="2225928" y="3437725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514EA8-ECEF-4E39-99FA-CDAFF6CE82F6}">
      <dsp:nvSpPr>
        <dsp:cNvPr id="0" name=""/>
        <dsp:cNvSpPr/>
      </dsp:nvSpPr>
      <dsp:spPr>
        <a:xfrm>
          <a:off x="2427946" y="3629642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Observational</a:t>
          </a:r>
        </a:p>
      </dsp:txBody>
      <dsp:txXfrm>
        <a:off x="2461761" y="3663457"/>
        <a:ext cx="1750531" cy="1086902"/>
      </dsp:txXfrm>
    </dsp:sp>
    <dsp:sp modelId="{9E5DDFF8-9804-4A98-9622-496768ACD770}">
      <dsp:nvSpPr>
        <dsp:cNvPr id="0" name=""/>
        <dsp:cNvSpPr/>
      </dsp:nvSpPr>
      <dsp:spPr>
        <a:xfrm>
          <a:off x="3731" y="5121040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44654A-3C56-43EE-BACA-1C743B932018}">
      <dsp:nvSpPr>
        <dsp:cNvPr id="0" name=""/>
        <dsp:cNvSpPr/>
      </dsp:nvSpPr>
      <dsp:spPr>
        <a:xfrm>
          <a:off x="205749" y="5312957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100" b="1" kern="1200" dirty="0"/>
            <a:t>Case-Control</a:t>
          </a:r>
        </a:p>
      </dsp:txBody>
      <dsp:txXfrm>
        <a:off x="239564" y="5346772"/>
        <a:ext cx="1750531" cy="1086902"/>
      </dsp:txXfrm>
    </dsp:sp>
    <dsp:sp modelId="{296952B1-C809-4FC6-AA98-DE16178EC85D}">
      <dsp:nvSpPr>
        <dsp:cNvPr id="0" name=""/>
        <dsp:cNvSpPr/>
      </dsp:nvSpPr>
      <dsp:spPr>
        <a:xfrm>
          <a:off x="2225928" y="5121040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6D138C-2220-46AD-89D6-38ED7B6D4BC2}">
      <dsp:nvSpPr>
        <dsp:cNvPr id="0" name=""/>
        <dsp:cNvSpPr/>
      </dsp:nvSpPr>
      <dsp:spPr>
        <a:xfrm>
          <a:off x="2427946" y="5312957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Follow-Up</a:t>
          </a:r>
        </a:p>
      </dsp:txBody>
      <dsp:txXfrm>
        <a:off x="2461761" y="5346772"/>
        <a:ext cx="1750531" cy="1086902"/>
      </dsp:txXfrm>
    </dsp:sp>
    <dsp:sp modelId="{490A8F48-3011-4A1E-946D-D98FEB1CF6C6}">
      <dsp:nvSpPr>
        <dsp:cNvPr id="0" name=""/>
        <dsp:cNvSpPr/>
      </dsp:nvSpPr>
      <dsp:spPr>
        <a:xfrm>
          <a:off x="4448126" y="5121040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AC2235-A9BB-47CF-86FF-CA37223FFA6D}">
      <dsp:nvSpPr>
        <dsp:cNvPr id="0" name=""/>
        <dsp:cNvSpPr/>
      </dsp:nvSpPr>
      <dsp:spPr>
        <a:xfrm>
          <a:off x="4650144" y="5312957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Cross-Sectional</a:t>
          </a:r>
        </a:p>
      </dsp:txBody>
      <dsp:txXfrm>
        <a:off x="4683959" y="5346772"/>
        <a:ext cx="1750531" cy="1086902"/>
      </dsp:txXfrm>
    </dsp:sp>
    <dsp:sp modelId="{5336B344-28C4-4393-A5EA-B4A5CFAC3C16}">
      <dsp:nvSpPr>
        <dsp:cNvPr id="0" name=""/>
        <dsp:cNvSpPr/>
      </dsp:nvSpPr>
      <dsp:spPr>
        <a:xfrm>
          <a:off x="7781423" y="3437725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5B7C4A-7D7D-4CA7-8E26-8263686A1E83}">
      <dsp:nvSpPr>
        <dsp:cNvPr id="0" name=""/>
        <dsp:cNvSpPr/>
      </dsp:nvSpPr>
      <dsp:spPr>
        <a:xfrm>
          <a:off x="7983441" y="3629642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Experimental</a:t>
          </a:r>
        </a:p>
      </dsp:txBody>
      <dsp:txXfrm>
        <a:off x="8017256" y="3663457"/>
        <a:ext cx="1750531" cy="1086902"/>
      </dsp:txXfrm>
    </dsp:sp>
    <dsp:sp modelId="{3B7A3F20-EF02-4ADE-AF60-D5BA95D05BCF}">
      <dsp:nvSpPr>
        <dsp:cNvPr id="0" name=""/>
        <dsp:cNvSpPr/>
      </dsp:nvSpPr>
      <dsp:spPr>
        <a:xfrm>
          <a:off x="6670324" y="5121040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5C9BB1-561D-460F-9EE2-79E88B1EEAE4}">
      <dsp:nvSpPr>
        <dsp:cNvPr id="0" name=""/>
        <dsp:cNvSpPr/>
      </dsp:nvSpPr>
      <dsp:spPr>
        <a:xfrm>
          <a:off x="6872342" y="5312957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Parallel</a:t>
          </a:r>
        </a:p>
      </dsp:txBody>
      <dsp:txXfrm>
        <a:off x="6906157" y="5346772"/>
        <a:ext cx="1750531" cy="1086902"/>
      </dsp:txXfrm>
    </dsp:sp>
    <dsp:sp modelId="{D37989B9-B051-4C8B-998B-9CA8CC94AF72}">
      <dsp:nvSpPr>
        <dsp:cNvPr id="0" name=""/>
        <dsp:cNvSpPr/>
      </dsp:nvSpPr>
      <dsp:spPr>
        <a:xfrm>
          <a:off x="8892522" y="5121040"/>
          <a:ext cx="1818161" cy="115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9594C8-4F18-4D27-9D8A-461AEB31E896}">
      <dsp:nvSpPr>
        <dsp:cNvPr id="0" name=""/>
        <dsp:cNvSpPr/>
      </dsp:nvSpPr>
      <dsp:spPr>
        <a:xfrm>
          <a:off x="9094540" y="5312957"/>
          <a:ext cx="1818161" cy="11545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Crossover</a:t>
          </a:r>
        </a:p>
      </dsp:txBody>
      <dsp:txXfrm>
        <a:off x="9128355" y="5346772"/>
        <a:ext cx="1750531" cy="1086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0A48F-0F42-41D9-B86D-11A2F1BF450B}">
      <dsp:nvSpPr>
        <dsp:cNvPr id="0" name=""/>
        <dsp:cNvSpPr/>
      </dsp:nvSpPr>
      <dsp:spPr>
        <a:xfrm>
          <a:off x="3559078" y="537946"/>
          <a:ext cx="1869069" cy="934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Cases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People </a:t>
          </a:r>
          <a:r>
            <a:rPr lang="en-US" sz="1900" u="sng" kern="1200" dirty="0"/>
            <a:t>with</a:t>
          </a:r>
          <a:r>
            <a:rPr lang="en-US" sz="1900" kern="1200" dirty="0"/>
            <a:t> disease/outcome</a:t>
          </a:r>
        </a:p>
      </dsp:txBody>
      <dsp:txXfrm>
        <a:off x="3586450" y="565318"/>
        <a:ext cx="1814325" cy="879790"/>
      </dsp:txXfrm>
    </dsp:sp>
    <dsp:sp modelId="{57838AB0-5725-4758-AC96-5B41AD575964}">
      <dsp:nvSpPr>
        <dsp:cNvPr id="0" name=""/>
        <dsp:cNvSpPr/>
      </dsp:nvSpPr>
      <dsp:spPr>
        <a:xfrm rot="12942401">
          <a:off x="2724911" y="694699"/>
          <a:ext cx="92070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920706" y="4183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62246" y="713517"/>
        <a:ext cx="46035" cy="46035"/>
      </dsp:txXfrm>
    </dsp:sp>
    <dsp:sp modelId="{44D0FF7E-FD2A-46A7-AC9C-E42332FE94CB}">
      <dsp:nvSpPr>
        <dsp:cNvPr id="0" name=""/>
        <dsp:cNvSpPr/>
      </dsp:nvSpPr>
      <dsp:spPr>
        <a:xfrm>
          <a:off x="942380" y="588"/>
          <a:ext cx="1869069" cy="934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(present)</a:t>
          </a:r>
        </a:p>
      </dsp:txBody>
      <dsp:txXfrm>
        <a:off x="969752" y="27960"/>
        <a:ext cx="1814325" cy="879790"/>
      </dsp:txXfrm>
    </dsp:sp>
    <dsp:sp modelId="{79DD4171-9088-47EA-B98C-FED0B26F5F51}">
      <dsp:nvSpPr>
        <dsp:cNvPr id="0" name=""/>
        <dsp:cNvSpPr/>
      </dsp:nvSpPr>
      <dsp:spPr>
        <a:xfrm rot="8657599">
          <a:off x="2724911" y="1232056"/>
          <a:ext cx="92070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920706" y="4183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62246" y="1250875"/>
        <a:ext cx="46035" cy="46035"/>
      </dsp:txXfrm>
    </dsp:sp>
    <dsp:sp modelId="{FFC1DC19-330F-42ED-92D5-871CCF0AF10E}">
      <dsp:nvSpPr>
        <dsp:cNvPr id="0" name=""/>
        <dsp:cNvSpPr/>
      </dsp:nvSpPr>
      <dsp:spPr>
        <a:xfrm>
          <a:off x="942380" y="1075304"/>
          <a:ext cx="1869069" cy="934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(absent) </a:t>
          </a:r>
        </a:p>
      </dsp:txBody>
      <dsp:txXfrm>
        <a:off x="969752" y="1102676"/>
        <a:ext cx="1814325" cy="879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0A48F-0F42-41D9-B86D-11A2F1BF450B}">
      <dsp:nvSpPr>
        <dsp:cNvPr id="0" name=""/>
        <dsp:cNvSpPr/>
      </dsp:nvSpPr>
      <dsp:spPr>
        <a:xfrm>
          <a:off x="3631103" y="537946"/>
          <a:ext cx="1869069" cy="934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Controls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People </a:t>
          </a:r>
          <a:r>
            <a:rPr lang="en-US" sz="1900" u="sng" kern="1200" dirty="0"/>
            <a:t>without</a:t>
          </a:r>
          <a:r>
            <a:rPr lang="en-US" sz="1900" kern="1200" dirty="0"/>
            <a:t> disease/outcome</a:t>
          </a:r>
        </a:p>
      </dsp:txBody>
      <dsp:txXfrm>
        <a:off x="3658475" y="565318"/>
        <a:ext cx="1814325" cy="879790"/>
      </dsp:txXfrm>
    </dsp:sp>
    <dsp:sp modelId="{57838AB0-5725-4758-AC96-5B41AD575964}">
      <dsp:nvSpPr>
        <dsp:cNvPr id="0" name=""/>
        <dsp:cNvSpPr/>
      </dsp:nvSpPr>
      <dsp:spPr>
        <a:xfrm rot="12942401">
          <a:off x="2796936" y="694699"/>
          <a:ext cx="92070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920706" y="4183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34271" y="713517"/>
        <a:ext cx="46035" cy="46035"/>
      </dsp:txXfrm>
    </dsp:sp>
    <dsp:sp modelId="{44D0FF7E-FD2A-46A7-AC9C-E42332FE94CB}">
      <dsp:nvSpPr>
        <dsp:cNvPr id="0" name=""/>
        <dsp:cNvSpPr/>
      </dsp:nvSpPr>
      <dsp:spPr>
        <a:xfrm>
          <a:off x="1014405" y="588"/>
          <a:ext cx="1869069" cy="934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(present)</a:t>
          </a:r>
        </a:p>
      </dsp:txBody>
      <dsp:txXfrm>
        <a:off x="1041777" y="27960"/>
        <a:ext cx="1814325" cy="879790"/>
      </dsp:txXfrm>
    </dsp:sp>
    <dsp:sp modelId="{79DD4171-9088-47EA-B98C-FED0B26F5F51}">
      <dsp:nvSpPr>
        <dsp:cNvPr id="0" name=""/>
        <dsp:cNvSpPr/>
      </dsp:nvSpPr>
      <dsp:spPr>
        <a:xfrm rot="8657599">
          <a:off x="2796936" y="1232056"/>
          <a:ext cx="92070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920706" y="4183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34271" y="1250875"/>
        <a:ext cx="46035" cy="46035"/>
      </dsp:txXfrm>
    </dsp:sp>
    <dsp:sp modelId="{FFC1DC19-330F-42ED-92D5-871CCF0AF10E}">
      <dsp:nvSpPr>
        <dsp:cNvPr id="0" name=""/>
        <dsp:cNvSpPr/>
      </dsp:nvSpPr>
      <dsp:spPr>
        <a:xfrm>
          <a:off x="1014405" y="1075304"/>
          <a:ext cx="1869069" cy="934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(absent) </a:t>
          </a:r>
        </a:p>
      </dsp:txBody>
      <dsp:txXfrm>
        <a:off x="1041777" y="1102676"/>
        <a:ext cx="1814325" cy="879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0A48F-0F42-41D9-B86D-11A2F1BF450B}">
      <dsp:nvSpPr>
        <dsp:cNvPr id="0" name=""/>
        <dsp:cNvSpPr/>
      </dsp:nvSpPr>
      <dsp:spPr>
        <a:xfrm>
          <a:off x="565686" y="1510147"/>
          <a:ext cx="2898228" cy="1338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Study</a:t>
          </a:r>
          <a:r>
            <a:rPr lang="en-US" sz="1900" b="1" kern="1200" baseline="0" dirty="0"/>
            <a:t> Population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/>
            <a:t>(Free of Disease)</a:t>
          </a:r>
          <a:endParaRPr lang="en-US" sz="1900" kern="1200" dirty="0"/>
        </a:p>
      </dsp:txBody>
      <dsp:txXfrm>
        <a:off x="604897" y="1549358"/>
        <a:ext cx="2819806" cy="1260339"/>
      </dsp:txXfrm>
    </dsp:sp>
    <dsp:sp modelId="{57838AB0-5725-4758-AC96-5B41AD575964}">
      <dsp:nvSpPr>
        <dsp:cNvPr id="0" name=""/>
        <dsp:cNvSpPr/>
      </dsp:nvSpPr>
      <dsp:spPr>
        <a:xfrm rot="18289469">
          <a:off x="3169752" y="1596339"/>
          <a:ext cx="13715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71592" y="2021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1258" y="1582264"/>
        <a:ext cx="68579" cy="68579"/>
      </dsp:txXfrm>
    </dsp:sp>
    <dsp:sp modelId="{44D0FF7E-FD2A-46A7-AC9C-E42332FE94CB}">
      <dsp:nvSpPr>
        <dsp:cNvPr id="0" name=""/>
        <dsp:cNvSpPr/>
      </dsp:nvSpPr>
      <dsp:spPr>
        <a:xfrm>
          <a:off x="4247182" y="564038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(present)</a:t>
          </a:r>
        </a:p>
      </dsp:txBody>
      <dsp:txXfrm>
        <a:off x="4275858" y="592714"/>
        <a:ext cx="1900817" cy="921732"/>
      </dsp:txXfrm>
    </dsp:sp>
    <dsp:sp modelId="{4D1B2943-F09E-478E-B46F-2093B8A647EA}">
      <dsp:nvSpPr>
        <dsp:cNvPr id="0" name=""/>
        <dsp:cNvSpPr/>
      </dsp:nvSpPr>
      <dsp:spPr>
        <a:xfrm rot="19457599">
          <a:off x="6114687" y="751878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747978"/>
        <a:ext cx="48229" cy="48229"/>
      </dsp:txXfrm>
    </dsp:sp>
    <dsp:sp modelId="{9A7B3234-85BD-4C99-B311-BA13286A8389}">
      <dsp:nvSpPr>
        <dsp:cNvPr id="0" name=""/>
        <dsp:cNvSpPr/>
      </dsp:nvSpPr>
      <dsp:spPr>
        <a:xfrm>
          <a:off x="6988619" y="1064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Disease/Outcome (Present)</a:t>
          </a:r>
        </a:p>
      </dsp:txBody>
      <dsp:txXfrm>
        <a:off x="7017295" y="29740"/>
        <a:ext cx="1900817" cy="921732"/>
      </dsp:txXfrm>
    </dsp:sp>
    <dsp:sp modelId="{91C3D71D-763D-4843-BDF5-827C887F5802}">
      <dsp:nvSpPr>
        <dsp:cNvPr id="0" name=""/>
        <dsp:cNvSpPr/>
      </dsp:nvSpPr>
      <dsp:spPr>
        <a:xfrm rot="2142401">
          <a:off x="6114687" y="1314852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1310952"/>
        <a:ext cx="48229" cy="48229"/>
      </dsp:txXfrm>
    </dsp:sp>
    <dsp:sp modelId="{C5CE5ACC-4C7B-4C99-B8E6-6F600BEA2C46}">
      <dsp:nvSpPr>
        <dsp:cNvPr id="0" name=""/>
        <dsp:cNvSpPr/>
      </dsp:nvSpPr>
      <dsp:spPr>
        <a:xfrm>
          <a:off x="6988619" y="1127011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Disease/Outcome (Absent)</a:t>
          </a:r>
        </a:p>
      </dsp:txBody>
      <dsp:txXfrm>
        <a:off x="7017295" y="1155687"/>
        <a:ext cx="1900817" cy="921732"/>
      </dsp:txXfrm>
    </dsp:sp>
    <dsp:sp modelId="{79DD4171-9088-47EA-B98C-FED0B26F5F51}">
      <dsp:nvSpPr>
        <dsp:cNvPr id="0" name=""/>
        <dsp:cNvSpPr/>
      </dsp:nvSpPr>
      <dsp:spPr>
        <a:xfrm rot="3310531">
          <a:off x="3169752" y="2722286"/>
          <a:ext cx="13715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71592" y="2021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1258" y="2708211"/>
        <a:ext cx="68579" cy="68579"/>
      </dsp:txXfrm>
    </dsp:sp>
    <dsp:sp modelId="{FFC1DC19-330F-42ED-92D5-871CCF0AF10E}">
      <dsp:nvSpPr>
        <dsp:cNvPr id="0" name=""/>
        <dsp:cNvSpPr/>
      </dsp:nvSpPr>
      <dsp:spPr>
        <a:xfrm>
          <a:off x="4247182" y="2815933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(absent) </a:t>
          </a:r>
        </a:p>
      </dsp:txBody>
      <dsp:txXfrm>
        <a:off x="4275858" y="2844609"/>
        <a:ext cx="1900817" cy="921732"/>
      </dsp:txXfrm>
    </dsp:sp>
    <dsp:sp modelId="{85BC12A4-CA5B-40FA-9FDB-BFE81DEC45D5}">
      <dsp:nvSpPr>
        <dsp:cNvPr id="0" name=""/>
        <dsp:cNvSpPr/>
      </dsp:nvSpPr>
      <dsp:spPr>
        <a:xfrm rot="19457599">
          <a:off x="6114687" y="3003773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2999873"/>
        <a:ext cx="48229" cy="48229"/>
      </dsp:txXfrm>
    </dsp:sp>
    <dsp:sp modelId="{F022DF81-A6D7-4992-8D6E-7BB9637E36E3}">
      <dsp:nvSpPr>
        <dsp:cNvPr id="0" name=""/>
        <dsp:cNvSpPr/>
      </dsp:nvSpPr>
      <dsp:spPr>
        <a:xfrm>
          <a:off x="6988619" y="2252959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Disease/Outcome (Present)</a:t>
          </a:r>
        </a:p>
      </dsp:txBody>
      <dsp:txXfrm>
        <a:off x="7017295" y="2281635"/>
        <a:ext cx="1900817" cy="921732"/>
      </dsp:txXfrm>
    </dsp:sp>
    <dsp:sp modelId="{C0F546D1-10B0-49F2-936D-672CC5B35B39}">
      <dsp:nvSpPr>
        <dsp:cNvPr id="0" name=""/>
        <dsp:cNvSpPr/>
      </dsp:nvSpPr>
      <dsp:spPr>
        <a:xfrm rot="2142401">
          <a:off x="6114687" y="3566747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3562847"/>
        <a:ext cx="48229" cy="48229"/>
      </dsp:txXfrm>
    </dsp:sp>
    <dsp:sp modelId="{429B12D0-A5F9-457C-B1D0-4E00E4E5729D}">
      <dsp:nvSpPr>
        <dsp:cNvPr id="0" name=""/>
        <dsp:cNvSpPr/>
      </dsp:nvSpPr>
      <dsp:spPr>
        <a:xfrm>
          <a:off x="6988619" y="3378906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Disease/Outcome (Absent)</a:t>
          </a:r>
        </a:p>
      </dsp:txBody>
      <dsp:txXfrm>
        <a:off x="7017295" y="3407582"/>
        <a:ext cx="1900817" cy="9217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0A48F-0F42-41D9-B86D-11A2F1BF450B}">
      <dsp:nvSpPr>
        <dsp:cNvPr id="0" name=""/>
        <dsp:cNvSpPr/>
      </dsp:nvSpPr>
      <dsp:spPr>
        <a:xfrm>
          <a:off x="565686" y="1510147"/>
          <a:ext cx="2898228" cy="1338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Study</a:t>
          </a:r>
          <a:r>
            <a:rPr lang="en-US" sz="1900" b="1" kern="1200" baseline="0" dirty="0"/>
            <a:t> Population </a:t>
          </a:r>
        </a:p>
      </dsp:txBody>
      <dsp:txXfrm>
        <a:off x="604897" y="1549358"/>
        <a:ext cx="2819806" cy="1260339"/>
      </dsp:txXfrm>
    </dsp:sp>
    <dsp:sp modelId="{57838AB0-5725-4758-AC96-5B41AD575964}">
      <dsp:nvSpPr>
        <dsp:cNvPr id="0" name=""/>
        <dsp:cNvSpPr/>
      </dsp:nvSpPr>
      <dsp:spPr>
        <a:xfrm rot="18289469">
          <a:off x="3169752" y="1596339"/>
          <a:ext cx="13715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71592" y="2021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1258" y="1582264"/>
        <a:ext cx="68579" cy="68579"/>
      </dsp:txXfrm>
    </dsp:sp>
    <dsp:sp modelId="{44D0FF7E-FD2A-46A7-AC9C-E42332FE94CB}">
      <dsp:nvSpPr>
        <dsp:cNvPr id="0" name=""/>
        <dsp:cNvSpPr/>
      </dsp:nvSpPr>
      <dsp:spPr>
        <a:xfrm>
          <a:off x="4247182" y="564038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Free of Disease/Outcome</a:t>
          </a:r>
        </a:p>
      </dsp:txBody>
      <dsp:txXfrm>
        <a:off x="4275858" y="592714"/>
        <a:ext cx="1900817" cy="921732"/>
      </dsp:txXfrm>
    </dsp:sp>
    <dsp:sp modelId="{4D1B2943-F09E-478E-B46F-2093B8A647EA}">
      <dsp:nvSpPr>
        <dsp:cNvPr id="0" name=""/>
        <dsp:cNvSpPr/>
      </dsp:nvSpPr>
      <dsp:spPr>
        <a:xfrm rot="19457599">
          <a:off x="6114687" y="751878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747978"/>
        <a:ext cx="48229" cy="48229"/>
      </dsp:txXfrm>
    </dsp:sp>
    <dsp:sp modelId="{9A7B3234-85BD-4C99-B311-BA13286A8389}">
      <dsp:nvSpPr>
        <dsp:cNvPr id="0" name=""/>
        <dsp:cNvSpPr/>
      </dsp:nvSpPr>
      <dsp:spPr>
        <a:xfrm>
          <a:off x="6988619" y="1064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(Present</a:t>
          </a:r>
        </a:p>
      </dsp:txBody>
      <dsp:txXfrm>
        <a:off x="7017295" y="29740"/>
        <a:ext cx="1900817" cy="921732"/>
      </dsp:txXfrm>
    </dsp:sp>
    <dsp:sp modelId="{91C3D71D-763D-4843-BDF5-827C887F5802}">
      <dsp:nvSpPr>
        <dsp:cNvPr id="0" name=""/>
        <dsp:cNvSpPr/>
      </dsp:nvSpPr>
      <dsp:spPr>
        <a:xfrm rot="2142401">
          <a:off x="6114687" y="1314852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1310952"/>
        <a:ext cx="48229" cy="48229"/>
      </dsp:txXfrm>
    </dsp:sp>
    <dsp:sp modelId="{C5CE5ACC-4C7B-4C99-B8E6-6F600BEA2C46}">
      <dsp:nvSpPr>
        <dsp:cNvPr id="0" name=""/>
        <dsp:cNvSpPr/>
      </dsp:nvSpPr>
      <dsp:spPr>
        <a:xfrm>
          <a:off x="6988619" y="1127011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(Absent)</a:t>
          </a:r>
        </a:p>
      </dsp:txBody>
      <dsp:txXfrm>
        <a:off x="7017295" y="1155687"/>
        <a:ext cx="1900817" cy="921732"/>
      </dsp:txXfrm>
    </dsp:sp>
    <dsp:sp modelId="{79DD4171-9088-47EA-B98C-FED0B26F5F51}">
      <dsp:nvSpPr>
        <dsp:cNvPr id="0" name=""/>
        <dsp:cNvSpPr/>
      </dsp:nvSpPr>
      <dsp:spPr>
        <a:xfrm rot="3310531">
          <a:off x="3169752" y="2722286"/>
          <a:ext cx="13715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71592" y="2021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1258" y="2708211"/>
        <a:ext cx="68579" cy="68579"/>
      </dsp:txXfrm>
    </dsp:sp>
    <dsp:sp modelId="{FFC1DC19-330F-42ED-92D5-871CCF0AF10E}">
      <dsp:nvSpPr>
        <dsp:cNvPr id="0" name=""/>
        <dsp:cNvSpPr/>
      </dsp:nvSpPr>
      <dsp:spPr>
        <a:xfrm>
          <a:off x="4247182" y="2815933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Disease/Outcome Absent </a:t>
          </a:r>
        </a:p>
      </dsp:txBody>
      <dsp:txXfrm>
        <a:off x="4275858" y="2844609"/>
        <a:ext cx="1900817" cy="921732"/>
      </dsp:txXfrm>
    </dsp:sp>
    <dsp:sp modelId="{85BC12A4-CA5B-40FA-9FDB-BFE81DEC45D5}">
      <dsp:nvSpPr>
        <dsp:cNvPr id="0" name=""/>
        <dsp:cNvSpPr/>
      </dsp:nvSpPr>
      <dsp:spPr>
        <a:xfrm rot="19457599">
          <a:off x="6114687" y="3003773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2999873"/>
        <a:ext cx="48229" cy="48229"/>
      </dsp:txXfrm>
    </dsp:sp>
    <dsp:sp modelId="{F022DF81-A6D7-4992-8D6E-7BB9637E36E3}">
      <dsp:nvSpPr>
        <dsp:cNvPr id="0" name=""/>
        <dsp:cNvSpPr/>
      </dsp:nvSpPr>
      <dsp:spPr>
        <a:xfrm>
          <a:off x="6988619" y="2252959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(Present)</a:t>
          </a:r>
        </a:p>
      </dsp:txBody>
      <dsp:txXfrm>
        <a:off x="7017295" y="2281635"/>
        <a:ext cx="1900817" cy="921732"/>
      </dsp:txXfrm>
    </dsp:sp>
    <dsp:sp modelId="{C0F546D1-10B0-49F2-936D-672CC5B35B39}">
      <dsp:nvSpPr>
        <dsp:cNvPr id="0" name=""/>
        <dsp:cNvSpPr/>
      </dsp:nvSpPr>
      <dsp:spPr>
        <a:xfrm rot="2142401">
          <a:off x="6114687" y="3566747"/>
          <a:ext cx="9645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4597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72871" y="3562847"/>
        <a:ext cx="48229" cy="48229"/>
      </dsp:txXfrm>
    </dsp:sp>
    <dsp:sp modelId="{429B12D0-A5F9-457C-B1D0-4E00E4E5729D}">
      <dsp:nvSpPr>
        <dsp:cNvPr id="0" name=""/>
        <dsp:cNvSpPr/>
      </dsp:nvSpPr>
      <dsp:spPr>
        <a:xfrm>
          <a:off x="6988619" y="3378906"/>
          <a:ext cx="1958169" cy="97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Risk Factor (Absent)</a:t>
          </a:r>
        </a:p>
      </dsp:txBody>
      <dsp:txXfrm>
        <a:off x="7017295" y="3407582"/>
        <a:ext cx="1900817" cy="921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39C0E6-9499-45A1-9B0A-010BEA355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88449-0A6F-4CD6-845B-1663511363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7E0A2-1531-4C58-8696-062B9839A21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D21B1-790E-4E28-A86C-1ED6D6E31D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035E1-D58C-43CA-A7BD-BCFA0C46EB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84395-4FF2-4FBB-8743-A0DAA62AB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1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1E68-BB1F-4D6D-A8A3-AB7FA1EAA46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A213-D898-4C0E-9061-6FFEAC6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3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0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3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31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0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2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30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95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9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68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90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40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A213-D898-4C0E-9061-6FFEAC6C07C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3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6882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8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2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6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97274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5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3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8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8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79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045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709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azard_ratio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-val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7648-2EB1-4BAF-B588-A2716FB94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8361229" cy="2420291"/>
          </a:xfrm>
        </p:spPr>
        <p:txBody>
          <a:bodyPr/>
          <a:lstStyle/>
          <a:p>
            <a:r>
              <a:rPr lang="en-US" sz="5800" dirty="0"/>
              <a:t>Biostatistics and research Methods in Drug Therapy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2C3F0-5D21-4636-98DA-BABBE8715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369637"/>
            <a:ext cx="6831673" cy="1086237"/>
          </a:xfrm>
        </p:spPr>
        <p:txBody>
          <a:bodyPr/>
          <a:lstStyle/>
          <a:p>
            <a:r>
              <a:rPr lang="en-US" dirty="0"/>
              <a:t>Amber Olek, PharmD, BCPS</a:t>
            </a:r>
          </a:p>
          <a:p>
            <a:r>
              <a:rPr lang="en-US" dirty="0"/>
              <a:t>December 12</a:t>
            </a:r>
            <a:r>
              <a:rPr lang="en-US" baseline="30000" dirty="0"/>
              <a:t>th</a:t>
            </a:r>
            <a:r>
              <a:rPr lang="en-US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189784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DB094-8C89-4A30-85C0-2DDBE8CB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Study Designs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5F1616-671D-41A2-A9D8-FC4AC515B3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684308"/>
              </p:ext>
            </p:extLst>
          </p:nvPr>
        </p:nvGraphicFramePr>
        <p:xfrm>
          <a:off x="1371600" y="2286000"/>
          <a:ext cx="9601200" cy="3876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3983674847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126999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Study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 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75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comparative group, no 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4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Observational: Careful Watching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25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Case-Control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patients with outcome; identify control; look BACK in time for risk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3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Follow-Up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a cohort; classify based on risk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23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Cross-Sectional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a cohort; classify based on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1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Experimental: Active 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81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Parallel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Randomized to intervention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1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Crossover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Randomized to sequence; each patient gets each 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099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98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AA80-6F10-4DAF-A55E-BD44B741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0266"/>
          </a:xfrm>
        </p:spPr>
        <p:txBody>
          <a:bodyPr anchor="t"/>
          <a:lstStyle/>
          <a:p>
            <a:r>
              <a:rPr lang="en-US" b="1" dirty="0"/>
              <a:t>Observational: Case-Control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FD67258-B2B1-471D-9492-895D390CB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50099"/>
              </p:ext>
            </p:extLst>
          </p:nvPr>
        </p:nvGraphicFramePr>
        <p:xfrm>
          <a:off x="2712927" y="1784866"/>
          <a:ext cx="6370529" cy="201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Content Placeholder 7">
            <a:extLst>
              <a:ext uri="{FF2B5EF4-FFF2-40B4-BE49-F238E27FC236}">
                <a16:creationId xmlns:a16="http://schemas.microsoft.com/office/drawing/2014/main" id="{CB0D0698-8EE0-42D2-87BB-591A8DAE5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487851"/>
              </p:ext>
            </p:extLst>
          </p:nvPr>
        </p:nvGraphicFramePr>
        <p:xfrm>
          <a:off x="2640901" y="4042729"/>
          <a:ext cx="6514579" cy="201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A041AC12-A868-4CBF-BB24-CB3CC2DFDA57}"/>
              </a:ext>
            </a:extLst>
          </p:cNvPr>
          <p:cNvSpPr txBox="1"/>
          <p:nvPr/>
        </p:nvSpPr>
        <p:spPr>
          <a:xfrm>
            <a:off x="6413326" y="6300592"/>
            <a:ext cx="159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Present</a:t>
            </a:r>
            <a:endParaRPr lang="en-US" sz="2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DAAF5D-EF75-438B-B8B8-08CC2E242869}"/>
              </a:ext>
            </a:extLst>
          </p:cNvPr>
          <p:cNvSpPr txBox="1"/>
          <p:nvPr/>
        </p:nvSpPr>
        <p:spPr>
          <a:xfrm>
            <a:off x="3845501" y="6300592"/>
            <a:ext cx="159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Past</a:t>
            </a:r>
            <a:endParaRPr lang="en-US" sz="2400" b="1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65333DBC-8124-4DA6-993A-9E6094B4F7F1}"/>
              </a:ext>
            </a:extLst>
          </p:cNvPr>
          <p:cNvSpPr/>
          <p:nvPr/>
        </p:nvSpPr>
        <p:spPr>
          <a:xfrm rot="5400000">
            <a:off x="5653935" y="5970125"/>
            <a:ext cx="488515" cy="1030266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8E1D70-512C-4992-B92D-30DEE76BC3C1}"/>
              </a:ext>
            </a:extLst>
          </p:cNvPr>
          <p:cNvSpPr txBox="1"/>
          <p:nvPr/>
        </p:nvSpPr>
        <p:spPr>
          <a:xfrm>
            <a:off x="751194" y="6362147"/>
            <a:ext cx="300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Gehlbach</a:t>
            </a:r>
            <a:r>
              <a:rPr lang="en-US" sz="1000" dirty="0"/>
              <a:t>, SH. Interpreting the medical literature. 5</a:t>
            </a:r>
            <a:r>
              <a:rPr lang="en-US" sz="1000" baseline="30000" dirty="0"/>
              <a:t>th</a:t>
            </a:r>
            <a:r>
              <a:rPr lang="en-US" sz="1000" dirty="0"/>
              <a:t> ed. New York: McGraw Hill Medical Publishing. 2006</a:t>
            </a:r>
          </a:p>
        </p:txBody>
      </p:sp>
    </p:spTree>
    <p:extLst>
      <p:ext uri="{BB962C8B-B14F-4D97-AF65-F5344CB8AC3E}">
        <p14:creationId xmlns:p14="http://schemas.microsoft.com/office/powerpoint/2010/main" val="2992677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AA80-6F10-4DAF-A55E-BD44B741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0266"/>
          </a:xfrm>
        </p:spPr>
        <p:txBody>
          <a:bodyPr anchor="t"/>
          <a:lstStyle/>
          <a:p>
            <a:r>
              <a:rPr lang="en-US" b="1" dirty="0"/>
              <a:t>Observational: Follow-Up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FD67258-B2B1-471D-9492-895D390CB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909623"/>
              </p:ext>
            </p:extLst>
          </p:nvPr>
        </p:nvGraphicFramePr>
        <p:xfrm>
          <a:off x="1141954" y="1578280"/>
          <a:ext cx="9512476" cy="435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A041AC12-A868-4CBF-BB24-CB3CC2DFDA57}"/>
              </a:ext>
            </a:extLst>
          </p:cNvPr>
          <p:cNvSpPr txBox="1"/>
          <p:nvPr/>
        </p:nvSpPr>
        <p:spPr>
          <a:xfrm>
            <a:off x="4486440" y="6184726"/>
            <a:ext cx="159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Present</a:t>
            </a:r>
            <a:endParaRPr lang="en-US" sz="2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DAAF5D-EF75-438B-B8B8-08CC2E242869}"/>
              </a:ext>
            </a:extLst>
          </p:cNvPr>
          <p:cNvSpPr txBox="1"/>
          <p:nvPr/>
        </p:nvSpPr>
        <p:spPr>
          <a:xfrm>
            <a:off x="8404975" y="6184726"/>
            <a:ext cx="159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Future</a:t>
            </a:r>
            <a:endParaRPr lang="en-US" sz="2400" b="1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65333DBC-8124-4DA6-993A-9E6094B4F7F1}"/>
              </a:ext>
            </a:extLst>
          </p:cNvPr>
          <p:cNvSpPr/>
          <p:nvPr/>
        </p:nvSpPr>
        <p:spPr>
          <a:xfrm rot="16200000">
            <a:off x="7232267" y="5866826"/>
            <a:ext cx="466501" cy="1102301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055BF-3F2E-42BE-B77B-B7058A3741D8}"/>
              </a:ext>
            </a:extLst>
          </p:cNvPr>
          <p:cNvSpPr txBox="1"/>
          <p:nvPr/>
        </p:nvSpPr>
        <p:spPr>
          <a:xfrm>
            <a:off x="751194" y="6362147"/>
            <a:ext cx="300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Gehlbach</a:t>
            </a:r>
            <a:r>
              <a:rPr lang="en-US" sz="1000" dirty="0"/>
              <a:t>, SH. Interpreting the medical literature. 5</a:t>
            </a:r>
            <a:r>
              <a:rPr lang="en-US" sz="1000" baseline="30000" dirty="0"/>
              <a:t>th</a:t>
            </a:r>
            <a:r>
              <a:rPr lang="en-US" sz="1000" dirty="0"/>
              <a:t> ed. New York: McGraw Hill Medical Publishing. 2006</a:t>
            </a:r>
          </a:p>
        </p:txBody>
      </p:sp>
    </p:spTree>
    <p:extLst>
      <p:ext uri="{BB962C8B-B14F-4D97-AF65-F5344CB8AC3E}">
        <p14:creationId xmlns:p14="http://schemas.microsoft.com/office/powerpoint/2010/main" val="3044761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AA80-6F10-4DAF-A55E-BD44B741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0266"/>
          </a:xfrm>
        </p:spPr>
        <p:txBody>
          <a:bodyPr anchor="t"/>
          <a:lstStyle/>
          <a:p>
            <a:r>
              <a:rPr lang="en-US" b="1" dirty="0"/>
              <a:t>Observational: Cross-Sectional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FD67258-B2B1-471D-9492-895D390CB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665076"/>
              </p:ext>
            </p:extLst>
          </p:nvPr>
        </p:nvGraphicFramePr>
        <p:xfrm>
          <a:off x="1141954" y="1578280"/>
          <a:ext cx="9512476" cy="435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A041AC12-A868-4CBF-BB24-CB3CC2DFDA57}"/>
              </a:ext>
            </a:extLst>
          </p:cNvPr>
          <p:cNvSpPr txBox="1"/>
          <p:nvPr/>
        </p:nvSpPr>
        <p:spPr>
          <a:xfrm>
            <a:off x="5102792" y="6172200"/>
            <a:ext cx="159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Present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F5CBE4-9116-4EEC-A80D-B2D08262521D}"/>
              </a:ext>
            </a:extLst>
          </p:cNvPr>
          <p:cNvSpPr txBox="1"/>
          <p:nvPr/>
        </p:nvSpPr>
        <p:spPr>
          <a:xfrm>
            <a:off x="751194" y="6362147"/>
            <a:ext cx="300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Gehlbach</a:t>
            </a:r>
            <a:r>
              <a:rPr lang="en-US" sz="1000" dirty="0"/>
              <a:t>, SH. Interpreting the medical literature. 5</a:t>
            </a:r>
            <a:r>
              <a:rPr lang="en-US" sz="1000" baseline="30000" dirty="0"/>
              <a:t>th</a:t>
            </a:r>
            <a:r>
              <a:rPr lang="en-US" sz="1000" dirty="0"/>
              <a:t> ed. New York: McGraw Hill Medical Publishing. 2006</a:t>
            </a:r>
          </a:p>
        </p:txBody>
      </p:sp>
    </p:spTree>
    <p:extLst>
      <p:ext uri="{BB962C8B-B14F-4D97-AF65-F5344CB8AC3E}">
        <p14:creationId xmlns:p14="http://schemas.microsoft.com/office/powerpoint/2010/main" val="1754230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8904-39E0-407D-B87C-4F569B3C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Experimental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64B65-5112-4496-9AB0-52157EEE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80882"/>
            <a:ext cx="4443984" cy="823912"/>
          </a:xfrm>
        </p:spPr>
        <p:txBody>
          <a:bodyPr/>
          <a:lstStyle/>
          <a:p>
            <a:r>
              <a:rPr lang="en-US" sz="3600" dirty="0"/>
              <a:t>Parallel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811E6-31D2-4726-9CD3-638BB573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3977"/>
            <a:ext cx="4443984" cy="3649870"/>
          </a:xfrm>
        </p:spPr>
        <p:txBody>
          <a:bodyPr>
            <a:normAutofit/>
          </a:bodyPr>
          <a:lstStyle/>
          <a:p>
            <a:r>
              <a:rPr lang="en-US" sz="2800" dirty="0"/>
              <a:t>Patients are assigned to a single treatment group</a:t>
            </a:r>
          </a:p>
          <a:p>
            <a:r>
              <a:rPr lang="en-US" sz="2800" dirty="0"/>
              <a:t>Must consider interpatient variability</a:t>
            </a:r>
          </a:p>
          <a:p>
            <a:pPr lvl="1"/>
            <a:r>
              <a:rPr lang="en-US" sz="2800" dirty="0"/>
              <a:t>Requires more patients/participants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C6C868-C189-4F3A-BBA3-BE3E7C4E3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2180882"/>
            <a:ext cx="4443984" cy="823912"/>
          </a:xfrm>
        </p:spPr>
        <p:txBody>
          <a:bodyPr/>
          <a:lstStyle/>
          <a:p>
            <a:r>
              <a:rPr lang="en-US" sz="3600" dirty="0"/>
              <a:t>Crossover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A4A85F-C270-4FE0-BD6C-2BB391D92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3013976"/>
            <a:ext cx="4443984" cy="3649871"/>
          </a:xfrm>
        </p:spPr>
        <p:txBody>
          <a:bodyPr>
            <a:normAutofit/>
          </a:bodyPr>
          <a:lstStyle/>
          <a:p>
            <a:r>
              <a:rPr lang="en-US" sz="2800" dirty="0"/>
              <a:t>Each patient receives each treatment, one followed by the other</a:t>
            </a:r>
          </a:p>
          <a:p>
            <a:r>
              <a:rPr lang="en-US" sz="2800" dirty="0"/>
              <a:t>Randomized to sequence of therapy</a:t>
            </a:r>
          </a:p>
          <a:p>
            <a:r>
              <a:rPr lang="en-US" sz="2800" dirty="0"/>
              <a:t>Patients serve as their own control </a:t>
            </a:r>
            <a:r>
              <a:rPr lang="en-US" sz="2800" dirty="0">
                <a:sym typeface="Wingdings" panose="05000000000000000000" pitchFamily="2" charset="2"/>
              </a:rPr>
              <a:t> less interpatient variability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9167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E9BB-4EBB-4562-8E8C-4DB1AE7C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Clinical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083F0-6671-449D-84B5-9564451D7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4904"/>
          </a:xfrm>
        </p:spPr>
        <p:txBody>
          <a:bodyPr>
            <a:normAutofit/>
          </a:bodyPr>
          <a:lstStyle/>
          <a:p>
            <a:r>
              <a:rPr lang="en-US" sz="2800" dirty="0"/>
              <a:t>Superiority Trial</a:t>
            </a:r>
          </a:p>
          <a:p>
            <a:pPr lvl="1"/>
            <a:r>
              <a:rPr lang="en-US" sz="2800" dirty="0"/>
              <a:t>Hypothesis: “No difference”</a:t>
            </a:r>
          </a:p>
          <a:p>
            <a:r>
              <a:rPr lang="en-US" sz="2800" dirty="0"/>
              <a:t>Equivalence Trial</a:t>
            </a:r>
          </a:p>
          <a:p>
            <a:pPr lvl="1"/>
            <a:r>
              <a:rPr lang="en-US" sz="2800" dirty="0"/>
              <a:t>Hypothesis: “Groups are NOT equal”</a:t>
            </a:r>
          </a:p>
          <a:p>
            <a:r>
              <a:rPr lang="en-US" sz="2800" dirty="0"/>
              <a:t>Non-Inferiority Trial</a:t>
            </a:r>
          </a:p>
          <a:p>
            <a:pPr lvl="1"/>
            <a:r>
              <a:rPr lang="en-US" sz="2800" dirty="0"/>
              <a:t>Hypothesis: “Not Non-Inferior”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95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958B5-03F4-45AE-B012-A756B164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Validity and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F8203-0E5C-4275-9B0F-0699E7BDD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Validity</a:t>
            </a:r>
          </a:p>
          <a:p>
            <a:pPr lvl="1"/>
            <a:r>
              <a:rPr lang="en-US" sz="2800" dirty="0"/>
              <a:t>Does the measurement represent a true value?</a:t>
            </a:r>
          </a:p>
          <a:p>
            <a:r>
              <a:rPr lang="en-US" sz="2800" dirty="0"/>
              <a:t>Reliability</a:t>
            </a:r>
          </a:p>
          <a:p>
            <a:pPr lvl="1"/>
            <a:r>
              <a:rPr lang="en-US" sz="2800" dirty="0"/>
              <a:t>Are the measurements reproducible?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4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2D43-CD6D-4847-B58A-3DEB51E3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Bias: All the Kinds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C87F7-3D9D-4ED5-A908-5C4442D46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800" dirty="0"/>
              <a:t>Selection Bias</a:t>
            </a:r>
          </a:p>
          <a:p>
            <a:r>
              <a:rPr lang="en-US" sz="2800" dirty="0"/>
              <a:t>Classification Bias</a:t>
            </a:r>
          </a:p>
          <a:p>
            <a:r>
              <a:rPr lang="en-US" sz="2800" dirty="0"/>
              <a:t>Allocation Bias</a:t>
            </a:r>
          </a:p>
          <a:p>
            <a:r>
              <a:rPr lang="en-US" sz="2800" dirty="0"/>
              <a:t>Observer Bias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Measurement Bias</a:t>
            </a:r>
          </a:p>
          <a:p>
            <a:r>
              <a:rPr lang="en-US" sz="2800" dirty="0"/>
              <a:t>Confounding Bias</a:t>
            </a:r>
          </a:p>
          <a:p>
            <a:r>
              <a:rPr lang="en-US" sz="2800" dirty="0"/>
              <a:t>Attrition Bias</a:t>
            </a:r>
          </a:p>
          <a:p>
            <a:r>
              <a:rPr lang="en-US" sz="2800" dirty="0"/>
              <a:t>Compliance Bias</a:t>
            </a:r>
          </a:p>
        </p:txBody>
      </p:sp>
    </p:spTree>
    <p:extLst>
      <p:ext uri="{BB962C8B-B14F-4D97-AF65-F5344CB8AC3E}">
        <p14:creationId xmlns:p14="http://schemas.microsoft.com/office/powerpoint/2010/main" val="1130201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B751-6308-41A0-BF52-866CCB7E4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Types of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8F98B-8824-459F-95B2-8108A9AC9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14800"/>
          </a:xfrm>
        </p:spPr>
        <p:txBody>
          <a:bodyPr>
            <a:noAutofit/>
          </a:bodyPr>
          <a:lstStyle/>
          <a:p>
            <a:r>
              <a:rPr lang="en-US" sz="2800" dirty="0"/>
              <a:t>Selection</a:t>
            </a:r>
          </a:p>
          <a:p>
            <a:pPr lvl="1"/>
            <a:r>
              <a:rPr lang="en-US" sz="2800" dirty="0"/>
              <a:t>Inclusion and Exclusion criteria</a:t>
            </a:r>
          </a:p>
          <a:p>
            <a:pPr lvl="1"/>
            <a:r>
              <a:rPr lang="en-US" sz="2800" dirty="0"/>
              <a:t>Is the study population adequately described</a:t>
            </a:r>
          </a:p>
          <a:p>
            <a:pPr lvl="1"/>
            <a:r>
              <a:rPr lang="en-US" sz="2800" dirty="0"/>
              <a:t>Clear definitions—ex: Sepsis</a:t>
            </a:r>
          </a:p>
          <a:p>
            <a:r>
              <a:rPr lang="en-US" sz="2800" dirty="0"/>
              <a:t>Classification</a:t>
            </a:r>
          </a:p>
          <a:p>
            <a:pPr lvl="1"/>
            <a:r>
              <a:rPr lang="en-US" sz="2800" dirty="0"/>
              <a:t>How are classifications made—Severity of Sepsis</a:t>
            </a:r>
          </a:p>
        </p:txBody>
      </p:sp>
    </p:spTree>
    <p:extLst>
      <p:ext uri="{BB962C8B-B14F-4D97-AF65-F5344CB8AC3E}">
        <p14:creationId xmlns:p14="http://schemas.microsoft.com/office/powerpoint/2010/main" val="3694611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04BF04-DAF1-46E4-8B53-3A8041682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Types of Bias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42157F-A948-4281-8886-A27D5609B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78055"/>
          </a:xfrm>
        </p:spPr>
        <p:txBody>
          <a:bodyPr/>
          <a:lstStyle/>
          <a:p>
            <a:r>
              <a:rPr lang="en-US" sz="2800" dirty="0"/>
              <a:t>Allocation</a:t>
            </a:r>
          </a:p>
          <a:p>
            <a:pPr lvl="1"/>
            <a:r>
              <a:rPr lang="en-US" sz="2800" dirty="0"/>
              <a:t>Most difficult to assess</a:t>
            </a:r>
          </a:p>
          <a:p>
            <a:pPr lvl="1"/>
            <a:r>
              <a:rPr lang="en-US" sz="2800" dirty="0"/>
              <a:t>How were patients assigned to their groups?</a:t>
            </a:r>
          </a:p>
          <a:p>
            <a:pPr lvl="1"/>
            <a:r>
              <a:rPr lang="en-US" sz="2800" dirty="0"/>
              <a:t>Randomization—was it truly random?</a:t>
            </a:r>
          </a:p>
          <a:p>
            <a:r>
              <a:rPr lang="en-US" sz="2800" dirty="0"/>
              <a:t>Observer and Measurement Bias</a:t>
            </a:r>
          </a:p>
          <a:p>
            <a:r>
              <a:rPr lang="en-US" sz="2800" dirty="0"/>
              <a:t>Confounding Bias</a:t>
            </a:r>
          </a:p>
          <a:p>
            <a:pPr lvl="1"/>
            <a:r>
              <a:rPr lang="en-US" sz="2800" dirty="0"/>
              <a:t>Attributing the outcome to a risk factor not assoc. with the outcome</a:t>
            </a:r>
          </a:p>
          <a:p>
            <a:pPr lvl="1"/>
            <a:r>
              <a:rPr lang="en-US" sz="2800" dirty="0"/>
              <a:t>Exclusion criteria </a:t>
            </a:r>
          </a:p>
        </p:txBody>
      </p:sp>
    </p:spTree>
    <p:extLst>
      <p:ext uri="{BB962C8B-B14F-4D97-AF65-F5344CB8AC3E}">
        <p14:creationId xmlns:p14="http://schemas.microsoft.com/office/powerpoint/2010/main" val="322875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F279-8B74-4AC0-807D-1BB8E83A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A377-960F-4F35-B58B-8DCDD62A7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1050336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B751-6308-41A0-BF52-866CCB7E4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Types of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8F98B-8824-459F-95B2-8108A9AC9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14800"/>
          </a:xfrm>
        </p:spPr>
        <p:txBody>
          <a:bodyPr>
            <a:noAutofit/>
          </a:bodyPr>
          <a:lstStyle/>
          <a:p>
            <a:r>
              <a:rPr lang="en-US" sz="2800" dirty="0"/>
              <a:t>Attrition Bias</a:t>
            </a:r>
          </a:p>
          <a:p>
            <a:pPr lvl="1"/>
            <a:r>
              <a:rPr lang="en-US" sz="2800" dirty="0"/>
              <a:t>Differences in losses between groups</a:t>
            </a:r>
          </a:p>
          <a:p>
            <a:r>
              <a:rPr lang="en-US" sz="2800" dirty="0"/>
              <a:t>Compliance Bias</a:t>
            </a:r>
          </a:p>
          <a:p>
            <a:pPr lvl="1"/>
            <a:r>
              <a:rPr lang="en-US" sz="2800" dirty="0"/>
              <a:t>Patient compliance with therapies</a:t>
            </a:r>
          </a:p>
        </p:txBody>
      </p:sp>
    </p:spTree>
    <p:extLst>
      <p:ext uri="{BB962C8B-B14F-4D97-AF65-F5344CB8AC3E}">
        <p14:creationId xmlns:p14="http://schemas.microsoft.com/office/powerpoint/2010/main" val="321065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2" name="Rectangle 11" title="Background Shape">
            <a:extLst>
              <a:ext uri="{FF2B5EF4-FFF2-40B4-BE49-F238E27FC236}">
                <a16:creationId xmlns:a16="http://schemas.microsoft.com/office/drawing/2014/main" id="{F6B7BFBD-C488-4B5B-ABE5-8256F3FFB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53A58C-A067-4B87-B48C-CB90C1FA0F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AE22E-F23D-4C55-A760-5371B28F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9" y="1653731"/>
            <a:ext cx="8110584" cy="3935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8800"/>
              <a:t>Statistical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990D8-B36D-4985-9E3F-4B8F3558A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099" y="5589638"/>
            <a:ext cx="9790030" cy="64147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50431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0BE46-B86A-43A6-99D5-1E41390F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Statistical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BB55-A79E-4931-8394-0D24D56F3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Which test do we use? </a:t>
            </a:r>
          </a:p>
          <a:p>
            <a:pPr lvl="1"/>
            <a:r>
              <a:rPr lang="en-US" sz="2800" dirty="0"/>
              <a:t>Type of data</a:t>
            </a:r>
            <a:endParaRPr lang="en-US" sz="2600" dirty="0"/>
          </a:p>
          <a:p>
            <a:pPr lvl="1"/>
            <a:r>
              <a:rPr lang="en-US" sz="2800" dirty="0"/>
              <a:t>Number of groups</a:t>
            </a:r>
          </a:p>
          <a:p>
            <a:pPr lvl="1"/>
            <a:r>
              <a:rPr lang="en-US" sz="2800" dirty="0"/>
              <a:t>Independent (parallel) or related (crossover)</a:t>
            </a:r>
          </a:p>
        </p:txBody>
      </p:sp>
    </p:spTree>
    <p:extLst>
      <p:ext uri="{BB962C8B-B14F-4D97-AF65-F5344CB8AC3E}">
        <p14:creationId xmlns:p14="http://schemas.microsoft.com/office/powerpoint/2010/main" val="2267403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6836-6AEF-4251-AEBD-942FBE930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Types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F1DF9-415E-46DD-8A00-14E5163B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Nominal</a:t>
            </a:r>
          </a:p>
          <a:p>
            <a:pPr lvl="1"/>
            <a:r>
              <a:rPr lang="en-US" sz="2800" dirty="0"/>
              <a:t>Yes or No response</a:t>
            </a:r>
          </a:p>
          <a:p>
            <a:r>
              <a:rPr lang="en-US" sz="2800" dirty="0"/>
              <a:t>Ordinal</a:t>
            </a:r>
          </a:p>
          <a:p>
            <a:pPr lvl="1"/>
            <a:r>
              <a:rPr lang="en-US" sz="2800" dirty="0"/>
              <a:t>Ranked</a:t>
            </a:r>
          </a:p>
          <a:p>
            <a:r>
              <a:rPr lang="en-US" sz="2800" dirty="0"/>
              <a:t>Continuous</a:t>
            </a:r>
          </a:p>
          <a:p>
            <a:pPr lvl="1"/>
            <a:r>
              <a:rPr lang="en-US" sz="2800" dirty="0"/>
              <a:t>Numerical Data</a:t>
            </a:r>
          </a:p>
        </p:txBody>
      </p:sp>
    </p:spTree>
    <p:extLst>
      <p:ext uri="{BB962C8B-B14F-4D97-AF65-F5344CB8AC3E}">
        <p14:creationId xmlns:p14="http://schemas.microsoft.com/office/powerpoint/2010/main" val="1107547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1174F-21F1-47EE-BE4C-5C48D51A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Nominal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1051E-7446-4917-A73F-77E544ECFC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Examples</a:t>
            </a:r>
          </a:p>
          <a:p>
            <a:pPr lvl="1"/>
            <a:r>
              <a:rPr lang="en-US" sz="2800" dirty="0"/>
              <a:t>Response rates</a:t>
            </a:r>
          </a:p>
          <a:p>
            <a:pPr lvl="1"/>
            <a:r>
              <a:rPr lang="en-US" sz="2800" dirty="0"/>
              <a:t>Adverse event or not</a:t>
            </a:r>
          </a:p>
          <a:p>
            <a:pPr lvl="1"/>
            <a:r>
              <a:rPr lang="en-US" sz="2800" dirty="0"/>
              <a:t>Alive or dead</a:t>
            </a:r>
          </a:p>
          <a:p>
            <a:pPr lvl="1"/>
            <a:r>
              <a:rPr lang="en-US" sz="2800" dirty="0"/>
              <a:t>Pregnant or not</a:t>
            </a:r>
          </a:p>
          <a:p>
            <a:pPr lvl="1"/>
            <a:r>
              <a:rPr lang="en-US" sz="2800" dirty="0"/>
              <a:t>Race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882AF-2E21-4D6F-9D45-D694FA0BD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“Traps”</a:t>
            </a:r>
          </a:p>
          <a:p>
            <a:pPr lvl="1"/>
            <a:r>
              <a:rPr lang="en-US" sz="2800" dirty="0"/>
              <a:t>Percentages</a:t>
            </a:r>
          </a:p>
          <a:p>
            <a:pPr lvl="2"/>
            <a:r>
              <a:rPr lang="en-US" sz="2600" dirty="0"/>
              <a:t>Always go back to the data origin</a:t>
            </a:r>
          </a:p>
          <a:p>
            <a:pPr marL="530352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7429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368B-E35E-4C47-AA89-87225DC5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Ordinal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F50E-6A57-47EF-B310-546F9274A5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Examples</a:t>
            </a:r>
          </a:p>
          <a:p>
            <a:pPr lvl="1"/>
            <a:r>
              <a:rPr lang="en-US" sz="2800" dirty="0"/>
              <a:t>Likert scales (strongly agree—strongly disagree)</a:t>
            </a:r>
          </a:p>
          <a:p>
            <a:pPr lvl="1"/>
            <a:r>
              <a:rPr lang="en-US" sz="2800" dirty="0"/>
              <a:t>Age at diagnosis</a:t>
            </a:r>
          </a:p>
          <a:p>
            <a:pPr lvl="1"/>
            <a:r>
              <a:rPr lang="en-US" sz="2800" dirty="0"/>
              <a:t>Years receiving therapy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30600-731E-40A0-A5FB-AA3F391D46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“Traps”</a:t>
            </a:r>
          </a:p>
          <a:p>
            <a:pPr lvl="1"/>
            <a:r>
              <a:rPr lang="en-US" sz="2800" dirty="0"/>
              <a:t>Data often presented numerically</a:t>
            </a:r>
          </a:p>
          <a:p>
            <a:pPr lvl="1"/>
            <a:r>
              <a:rPr lang="en-US" sz="2800" dirty="0"/>
              <a:t>Can behave and present like continuous data</a:t>
            </a:r>
          </a:p>
        </p:txBody>
      </p:sp>
    </p:spTree>
    <p:extLst>
      <p:ext uri="{BB962C8B-B14F-4D97-AF65-F5344CB8AC3E}">
        <p14:creationId xmlns:p14="http://schemas.microsoft.com/office/powerpoint/2010/main" val="3387267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F182-94D6-423F-879F-AAFF1A7B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Continuous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138EF-589A-4510-A188-44F1FCA97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4427952"/>
          </a:xfrm>
        </p:spPr>
        <p:txBody>
          <a:bodyPr>
            <a:normAutofit/>
          </a:bodyPr>
          <a:lstStyle/>
          <a:p>
            <a:r>
              <a:rPr lang="en-US" sz="2800" dirty="0"/>
              <a:t>Examples</a:t>
            </a:r>
          </a:p>
          <a:p>
            <a:pPr lvl="1"/>
            <a:r>
              <a:rPr lang="en-US" sz="2800" dirty="0"/>
              <a:t>Age, height, weight</a:t>
            </a:r>
          </a:p>
          <a:p>
            <a:pPr lvl="1"/>
            <a:r>
              <a:rPr lang="en-US" sz="2800" dirty="0"/>
              <a:t>Time to disease progression</a:t>
            </a:r>
          </a:p>
          <a:p>
            <a:pPr lvl="1"/>
            <a:r>
              <a:rPr lang="en-US" sz="2800" dirty="0"/>
              <a:t>Changes in hemoglobin</a:t>
            </a:r>
          </a:p>
          <a:p>
            <a:r>
              <a:rPr lang="en-US" sz="2800" dirty="0"/>
              <a:t>Interval vs Ratio</a:t>
            </a:r>
          </a:p>
          <a:p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87DFF-8E94-4B5C-9F8A-A1624D755E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“Traps”</a:t>
            </a:r>
          </a:p>
          <a:p>
            <a:pPr lvl="1"/>
            <a:r>
              <a:rPr lang="en-US" sz="2800" dirty="0"/>
              <a:t>Data presented as % is probably not continuous</a:t>
            </a:r>
          </a:p>
          <a:p>
            <a:pPr lvl="1"/>
            <a:r>
              <a:rPr lang="en-US" sz="2800" dirty="0"/>
              <a:t>Can be made to look like nominal or ordinal data</a:t>
            </a:r>
          </a:p>
          <a:p>
            <a:pPr lvl="1"/>
            <a:r>
              <a:rPr lang="en-US" sz="2800" dirty="0"/>
              <a:t>Visual Analog Scales</a:t>
            </a:r>
          </a:p>
        </p:txBody>
      </p:sp>
    </p:spTree>
    <p:extLst>
      <p:ext uri="{BB962C8B-B14F-4D97-AF65-F5344CB8AC3E}">
        <p14:creationId xmlns:p14="http://schemas.microsoft.com/office/powerpoint/2010/main" val="4044525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79B1A5-B456-44D6-9371-D597D15F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Statistical Tests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34659DF-1E11-473D-B93B-8287D0BCB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82771"/>
              </p:ext>
            </p:extLst>
          </p:nvPr>
        </p:nvGraphicFramePr>
        <p:xfrm>
          <a:off x="1371600" y="2286000"/>
          <a:ext cx="9601200" cy="28397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98110">
                  <a:extLst>
                    <a:ext uri="{9D8B030D-6E8A-4147-A177-3AD203B41FA5}">
                      <a16:colId xmlns:a16="http://schemas.microsoft.com/office/drawing/2014/main" val="4101951702"/>
                    </a:ext>
                  </a:extLst>
                </a:gridCol>
                <a:gridCol w="2702490">
                  <a:extLst>
                    <a:ext uri="{9D8B030D-6E8A-4147-A177-3AD203B41FA5}">
                      <a16:colId xmlns:a16="http://schemas.microsoft.com/office/drawing/2014/main" val="239892739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67730485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276177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Parallel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Cross-Over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Three or more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58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Chi-squared (&gt;40 pts)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Fishers Exact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McNemar</a:t>
                      </a:r>
                      <a:r>
                        <a:rPr lang="en-US" dirty="0"/>
                        <a:t>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Chi-Squared for n-independent samples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24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Ordinal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Mann-Whitney U test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Wilcoxon Rank Sum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Sign Test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Wilcoxon Rank Sum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Kruskal Wallis ANOVA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3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Continuous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Student’s T-test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Mann Whitney U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Paired T-test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ANOVA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657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181EEA-BFCA-4C99-92FA-63E9FCE559A4}"/>
              </a:ext>
            </a:extLst>
          </p:cNvPr>
          <p:cNvSpPr txBox="1"/>
          <p:nvPr/>
        </p:nvSpPr>
        <p:spPr>
          <a:xfrm>
            <a:off x="751194" y="6362147"/>
            <a:ext cx="44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Tyler, LS. Research Design, Evidence-Based Medicine and Statistical Analysis. Oral presentation for ASHP 2016 Pharmacotherapy Specialty Review Course.</a:t>
            </a:r>
          </a:p>
        </p:txBody>
      </p:sp>
    </p:spTree>
    <p:extLst>
      <p:ext uri="{BB962C8B-B14F-4D97-AF65-F5344CB8AC3E}">
        <p14:creationId xmlns:p14="http://schemas.microsoft.com/office/powerpoint/2010/main" val="203560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A794-6CB4-47FF-B847-A40F1AD4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Survival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89AF9-1D46-49A2-9879-8987E9A4B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Can be used in both experimental and observational trials</a:t>
            </a:r>
          </a:p>
          <a:p>
            <a:r>
              <a:rPr lang="en-US" sz="2800" dirty="0"/>
              <a:t>Looks at follow-up period or time frame from intervention/exposure to a discrete event</a:t>
            </a:r>
          </a:p>
          <a:p>
            <a:pPr lvl="1"/>
            <a:r>
              <a:rPr lang="en-US" sz="2800" dirty="0"/>
              <a:t>Most often death; stroke, MI, etc.</a:t>
            </a:r>
          </a:p>
          <a:p>
            <a:r>
              <a:rPr lang="en-US" sz="2800" dirty="0"/>
              <a:t>Gives us information regarding both survival and hazard</a:t>
            </a:r>
          </a:p>
          <a:p>
            <a:r>
              <a:rPr lang="en-US" sz="2800" dirty="0"/>
              <a:t>Censored data</a:t>
            </a:r>
          </a:p>
        </p:txBody>
      </p:sp>
    </p:spTree>
    <p:extLst>
      <p:ext uri="{BB962C8B-B14F-4D97-AF65-F5344CB8AC3E}">
        <p14:creationId xmlns:p14="http://schemas.microsoft.com/office/powerpoint/2010/main" val="1471991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A794-6CB4-47FF-B847-A40F1AD4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Survival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89AF9-1D46-49A2-9879-8987E9A4B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Commonly presented on a Kaplan-Meier Curve or Plot</a:t>
            </a:r>
          </a:p>
          <a:p>
            <a:r>
              <a:rPr lang="en-US" sz="2800" dirty="0"/>
              <a:t>Cox Proportional Hazard Model</a:t>
            </a:r>
          </a:p>
          <a:p>
            <a:pPr lvl="1"/>
            <a:r>
              <a:rPr lang="en-US" sz="2800" dirty="0"/>
              <a:t>Gives us the Hazard Ratio</a:t>
            </a:r>
          </a:p>
          <a:p>
            <a:r>
              <a:rPr lang="en-US" sz="2800" dirty="0"/>
              <a:t>Log Rank Test</a:t>
            </a:r>
          </a:p>
        </p:txBody>
      </p:sp>
    </p:spTree>
    <p:extLst>
      <p:ext uri="{BB962C8B-B14F-4D97-AF65-F5344CB8AC3E}">
        <p14:creationId xmlns:p14="http://schemas.microsoft.com/office/powerpoint/2010/main" val="247872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21ED3C-B7A2-4E7F-974A-F133B943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anchor="b"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193388-40EF-4E82-A7FB-C1EA10FC2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77430"/>
          </a:xfrm>
        </p:spPr>
        <p:txBody>
          <a:bodyPr>
            <a:normAutofit/>
          </a:bodyPr>
          <a:lstStyle/>
          <a:p>
            <a:r>
              <a:rPr lang="en-US" sz="2800" dirty="0"/>
              <a:t>At the conclusion of this activity, participants will be able to: </a:t>
            </a:r>
          </a:p>
          <a:p>
            <a:pPr lvl="1"/>
            <a:r>
              <a:rPr lang="en-US" sz="2800" dirty="0"/>
              <a:t>Describe key features of the primary study designs</a:t>
            </a:r>
          </a:p>
          <a:p>
            <a:pPr lvl="1"/>
            <a:r>
              <a:rPr lang="en-US" sz="2800" dirty="0"/>
              <a:t>Understand key components of statistical analysis and their use in biomedical literature</a:t>
            </a:r>
          </a:p>
          <a:p>
            <a:pPr lvl="1"/>
            <a:r>
              <a:rPr lang="en-US" sz="2800" dirty="0"/>
              <a:t>Apply the above principles to interpret and determine the quality of a study</a:t>
            </a:r>
          </a:p>
          <a:p>
            <a:pPr lvl="1"/>
            <a:r>
              <a:rPr lang="en-US" sz="2800" dirty="0"/>
              <a:t>Formulate a study question and method for your own biomedical research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14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B314F0A-1252-4A09-A8F3-A7495D79D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Hazard Ratio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02B12E-1116-4326-98A5-6B866B578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“Ratio of the hazard rates corresponding to the conditions described by two levels of an explanatory variable” </a:t>
            </a:r>
          </a:p>
          <a:p>
            <a:pPr lvl="1"/>
            <a:r>
              <a:rPr lang="en-US" sz="2800" dirty="0"/>
              <a:t>Difference in rate of an event or outcome between two groups</a:t>
            </a:r>
          </a:p>
          <a:p>
            <a:r>
              <a:rPr lang="en-US" sz="2800" dirty="0"/>
              <a:t>Survival Analysis</a:t>
            </a:r>
          </a:p>
          <a:p>
            <a:r>
              <a:rPr lang="en-US" sz="2800" dirty="0"/>
              <a:t>Calculus based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8030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B314F0A-1252-4A09-A8F3-A7495D79D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Hazard Ratio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02B12E-1116-4326-98A5-6B866B578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&gt; 1: Increased risk associated with a given variable</a:t>
            </a:r>
          </a:p>
          <a:p>
            <a:r>
              <a:rPr lang="en-US" sz="2800" dirty="0"/>
              <a:t>HR &lt; 1: Reduced risk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6130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E93B-E97D-4DD7-9762-4F132814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DC944-1BF0-43CE-9E9A-0F4911A03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65112"/>
          </a:xfrm>
        </p:spPr>
        <p:txBody>
          <a:bodyPr/>
          <a:lstStyle/>
          <a:p>
            <a:r>
              <a:rPr lang="en-US" sz="2800" dirty="0"/>
              <a:t>Research vs. Null Hypothesis</a:t>
            </a:r>
          </a:p>
          <a:p>
            <a:pPr lvl="1"/>
            <a:r>
              <a:rPr lang="en-US" sz="2400" dirty="0"/>
              <a:t>Research hypothesis is the more natural question/statement</a:t>
            </a:r>
          </a:p>
          <a:p>
            <a:pPr lvl="2"/>
            <a:r>
              <a:rPr lang="en-US" sz="2200" dirty="0"/>
              <a:t>Ex): Incidence of QT-prolongation is greater in patients receiving ondansetron vs promethazine</a:t>
            </a:r>
          </a:p>
          <a:p>
            <a:pPr lvl="1"/>
            <a:r>
              <a:rPr lang="en-US" sz="2400" dirty="0"/>
              <a:t>Null Hypothesis represents the “negative” alternative</a:t>
            </a:r>
          </a:p>
          <a:p>
            <a:pPr lvl="2"/>
            <a:r>
              <a:rPr lang="en-US" sz="2200" dirty="0"/>
              <a:t>Ex) There is no difference in incidence of QT-prolongation between patients receiving ondansetron vs promethazine</a:t>
            </a:r>
          </a:p>
          <a:p>
            <a:r>
              <a:rPr lang="en-US" sz="2800" dirty="0"/>
              <a:t>The Null Hypothesis is necessary for statistical testing</a:t>
            </a:r>
          </a:p>
          <a:p>
            <a:r>
              <a:rPr lang="en-US" sz="2800" dirty="0"/>
              <a:t>Probability (P) Value</a:t>
            </a:r>
          </a:p>
        </p:txBody>
      </p:sp>
    </p:spTree>
    <p:extLst>
      <p:ext uri="{BB962C8B-B14F-4D97-AF65-F5344CB8AC3E}">
        <p14:creationId xmlns:p14="http://schemas.microsoft.com/office/powerpoint/2010/main" val="4260668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190B-368F-40B6-9B37-0CD4DC06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P-Value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365BF-7F33-49B4-8FA4-D2A65E41A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Probability (P) Value: “the probability of obtaining a result equal to or more extreme than what was actually observed.”</a:t>
            </a:r>
          </a:p>
          <a:p>
            <a:r>
              <a:rPr lang="en-US" sz="2800" dirty="0"/>
              <a:t>Level of significance should be set at the beginning </a:t>
            </a:r>
          </a:p>
          <a:p>
            <a:r>
              <a:rPr lang="en-US" sz="2800" dirty="0"/>
              <a:t>p&lt; 0.05… “Statistically Significant!”</a:t>
            </a:r>
          </a:p>
          <a:p>
            <a:r>
              <a:rPr lang="en-US" sz="2800" dirty="0"/>
              <a:t>Pitfalls….must also consider clinical significance of the results</a:t>
            </a:r>
          </a:p>
        </p:txBody>
      </p:sp>
    </p:spTree>
    <p:extLst>
      <p:ext uri="{BB962C8B-B14F-4D97-AF65-F5344CB8AC3E}">
        <p14:creationId xmlns:p14="http://schemas.microsoft.com/office/powerpoint/2010/main" val="2224889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E9BB-4EBB-4562-8E8C-4DB1AE7C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Interpreting P-Value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083F0-6671-449D-84B5-9564451D7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4904"/>
          </a:xfrm>
        </p:spPr>
        <p:txBody>
          <a:bodyPr>
            <a:normAutofit/>
          </a:bodyPr>
          <a:lstStyle/>
          <a:p>
            <a:r>
              <a:rPr lang="en-US" sz="2800" dirty="0"/>
              <a:t>Superiority Trial</a:t>
            </a:r>
          </a:p>
          <a:p>
            <a:pPr lvl="1"/>
            <a:r>
              <a:rPr lang="en-US" sz="2800" dirty="0"/>
              <a:t>Hypothesis: “No difference”</a:t>
            </a:r>
          </a:p>
          <a:p>
            <a:pPr lvl="1"/>
            <a:r>
              <a:rPr lang="en-US" sz="2800" dirty="0"/>
              <a:t>Goal: To demonstrate there is a difference between groups (p&lt;0.05)</a:t>
            </a:r>
          </a:p>
          <a:p>
            <a:r>
              <a:rPr lang="en-US" sz="2800" dirty="0"/>
              <a:t>Non-Inferiority Trial</a:t>
            </a:r>
          </a:p>
          <a:p>
            <a:pPr lvl="1"/>
            <a:r>
              <a:rPr lang="en-US" sz="2800" dirty="0"/>
              <a:t>Hypothesis: “Not Non-Inferior”</a:t>
            </a:r>
          </a:p>
          <a:p>
            <a:pPr lvl="1"/>
            <a:r>
              <a:rPr lang="en-US" sz="2800" dirty="0"/>
              <a:t>Goal: To demonstrate there is NO difference between groups (p&gt;0.05)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638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45A1-6A73-4755-A015-6B26D8AD7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Errors in 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D793-9C83-4FA1-9A7F-9F2A1CE0B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45720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Type I</a:t>
            </a:r>
          </a:p>
          <a:p>
            <a:pPr lvl="1"/>
            <a:r>
              <a:rPr lang="en-US" sz="2800" dirty="0"/>
              <a:t>Alpha error</a:t>
            </a:r>
          </a:p>
          <a:p>
            <a:pPr lvl="1"/>
            <a:r>
              <a:rPr lang="en-US" sz="2800" dirty="0"/>
              <a:t>Proposed difference does not exist</a:t>
            </a:r>
          </a:p>
          <a:p>
            <a:r>
              <a:rPr lang="en-US" sz="2800" dirty="0"/>
              <a:t>Type II</a:t>
            </a:r>
          </a:p>
          <a:p>
            <a:pPr lvl="1"/>
            <a:r>
              <a:rPr lang="en-US" sz="2800" dirty="0"/>
              <a:t>Beta error</a:t>
            </a:r>
          </a:p>
          <a:p>
            <a:pPr lvl="1"/>
            <a:r>
              <a:rPr lang="en-US" sz="2800" dirty="0"/>
              <a:t>Hypothesis: No difference, Results: Yes, different</a:t>
            </a:r>
          </a:p>
          <a:p>
            <a:pPr lvl="1"/>
            <a:r>
              <a:rPr lang="en-US" sz="2800" dirty="0"/>
              <a:t>Need more patients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917D787-976B-41FA-98EA-8CAF5FE591E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7861190"/>
              </p:ext>
            </p:extLst>
          </p:nvPr>
        </p:nvGraphicFramePr>
        <p:xfrm>
          <a:off x="6524625" y="2286000"/>
          <a:ext cx="4874061" cy="40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687">
                  <a:extLst>
                    <a:ext uri="{9D8B030D-6E8A-4147-A177-3AD203B41FA5}">
                      <a16:colId xmlns:a16="http://schemas.microsoft.com/office/drawing/2014/main" val="2461077851"/>
                    </a:ext>
                  </a:extLst>
                </a:gridCol>
                <a:gridCol w="1624687">
                  <a:extLst>
                    <a:ext uri="{9D8B030D-6E8A-4147-A177-3AD203B41FA5}">
                      <a16:colId xmlns:a16="http://schemas.microsoft.com/office/drawing/2014/main" val="2381180542"/>
                    </a:ext>
                  </a:extLst>
                </a:gridCol>
                <a:gridCol w="1624687">
                  <a:extLst>
                    <a:ext uri="{9D8B030D-6E8A-4147-A177-3AD203B41FA5}">
                      <a16:colId xmlns:a16="http://schemas.microsoft.com/office/drawing/2014/main" val="3747343137"/>
                    </a:ext>
                  </a:extLst>
                </a:gridCol>
              </a:tblGrid>
              <a:tr h="1006780"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Anticipated </a:t>
                      </a:r>
                    </a:p>
                    <a:p>
                      <a:r>
                        <a:rPr lang="en-US" sz="2400" dirty="0"/>
                        <a:t>Conclusion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Truth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63350"/>
                  </a:ext>
                </a:extLst>
              </a:tr>
              <a:tr h="10067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Difference Exists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Difference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5724381"/>
                  </a:ext>
                </a:extLst>
              </a:tr>
              <a:tr h="1006780">
                <a:tc>
                  <a:txBody>
                    <a:bodyPr/>
                    <a:lstStyle/>
                    <a:p>
                      <a:r>
                        <a:rPr lang="en-US" sz="2400" dirty="0"/>
                        <a:t>Difference Exists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Correct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Type I or alpha error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94361"/>
                  </a:ext>
                </a:extLst>
              </a:tr>
              <a:tr h="1006780">
                <a:tc>
                  <a:txBody>
                    <a:bodyPr/>
                    <a:lstStyle/>
                    <a:p>
                      <a:r>
                        <a:rPr lang="en-US" sz="2400" dirty="0"/>
                        <a:t>NO Difference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Type II or beta error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Correct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914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75BD947-D389-4CB0-A46B-98833583817D}"/>
              </a:ext>
            </a:extLst>
          </p:cNvPr>
          <p:cNvSpPr txBox="1"/>
          <p:nvPr/>
        </p:nvSpPr>
        <p:spPr>
          <a:xfrm>
            <a:off x="8961655" y="6407788"/>
            <a:ext cx="300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Gehlbach</a:t>
            </a:r>
            <a:r>
              <a:rPr lang="en-US" sz="1000" dirty="0"/>
              <a:t>, SH. Interpreting the medical literature. 5</a:t>
            </a:r>
            <a:r>
              <a:rPr lang="en-US" sz="1000" baseline="30000" dirty="0"/>
              <a:t>th</a:t>
            </a:r>
            <a:r>
              <a:rPr lang="en-US" sz="1000" dirty="0"/>
              <a:t> ed. New York: McGraw Hill Medical Publishing. 2006</a:t>
            </a:r>
          </a:p>
        </p:txBody>
      </p:sp>
    </p:spTree>
    <p:extLst>
      <p:ext uri="{BB962C8B-B14F-4D97-AF65-F5344CB8AC3E}">
        <p14:creationId xmlns:p14="http://schemas.microsoft.com/office/powerpoint/2010/main" val="3234859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CD00-74BD-4C6A-9448-DF025217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38118-CE0D-404B-A041-0CCCC249E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95% CI</a:t>
            </a:r>
          </a:p>
          <a:p>
            <a:r>
              <a:rPr lang="en-US" sz="2800" dirty="0"/>
              <a:t>Gives more meaning to the p-value</a:t>
            </a:r>
          </a:p>
          <a:p>
            <a:r>
              <a:rPr lang="en-US" sz="2800" dirty="0"/>
              <a:t>Size of the interval matters</a:t>
            </a:r>
          </a:p>
          <a:p>
            <a:pPr lvl="1"/>
            <a:r>
              <a:rPr lang="en-US" sz="2800" dirty="0"/>
              <a:t>Narrow CI reflects a large sample size, gives strength to result</a:t>
            </a:r>
          </a:p>
          <a:p>
            <a:pPr lvl="1"/>
            <a:r>
              <a:rPr lang="en-US" sz="2800" dirty="0"/>
              <a:t>Wide or large CI reflects a smaller sample size; potential for uncertainty in the results</a:t>
            </a:r>
          </a:p>
        </p:txBody>
      </p:sp>
    </p:spTree>
    <p:extLst>
      <p:ext uri="{BB962C8B-B14F-4D97-AF65-F5344CB8AC3E}">
        <p14:creationId xmlns:p14="http://schemas.microsoft.com/office/powerpoint/2010/main" val="22103855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5A5E-EC4F-4857-B2AB-80754D3E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200" b="1" dirty="0"/>
              <a:t>Intention to Treat vs Per Protocol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F908F-F53F-4893-8A47-F01D9C107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4290165"/>
          </a:xfrm>
        </p:spPr>
        <p:txBody>
          <a:bodyPr>
            <a:normAutofit/>
          </a:bodyPr>
          <a:lstStyle/>
          <a:p>
            <a:r>
              <a:rPr lang="en-US" sz="2800" dirty="0"/>
              <a:t>Intention to Treat</a:t>
            </a:r>
          </a:p>
          <a:p>
            <a:pPr lvl="1"/>
            <a:r>
              <a:rPr lang="en-US" sz="2800" dirty="0"/>
              <a:t>Includes ALL patients who were randomized</a:t>
            </a:r>
          </a:p>
          <a:p>
            <a:pPr lvl="1"/>
            <a:r>
              <a:rPr lang="en-US" sz="2800" dirty="0"/>
              <a:t>Maintains comparability of groups and reduces bias</a:t>
            </a:r>
          </a:p>
          <a:p>
            <a:pPr lvl="1"/>
            <a:r>
              <a:rPr lang="en-US" sz="2800" dirty="0"/>
              <a:t>“Real Life” </a:t>
            </a:r>
          </a:p>
          <a:p>
            <a:pPr lvl="1"/>
            <a:r>
              <a:rPr lang="en-US" sz="2800" dirty="0"/>
              <a:t>Effectiveness</a:t>
            </a:r>
          </a:p>
          <a:p>
            <a:pPr lvl="1"/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74C1A5-A24D-41C4-AD37-BD444CC73F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 Protocol Analysis</a:t>
            </a:r>
          </a:p>
          <a:p>
            <a:pPr lvl="1"/>
            <a:r>
              <a:rPr lang="en-US" sz="2800" dirty="0"/>
              <a:t>Includes ONLY patients who followed the protocol</a:t>
            </a:r>
          </a:p>
          <a:p>
            <a:pPr lvl="1"/>
            <a:r>
              <a:rPr lang="en-US" sz="2800" dirty="0"/>
              <a:t>More likely to show an exaggerated effect</a:t>
            </a:r>
          </a:p>
          <a:p>
            <a:pPr lvl="1"/>
            <a:r>
              <a:rPr lang="en-US" sz="2800" dirty="0"/>
              <a:t>Stricter efficacy</a:t>
            </a:r>
          </a:p>
        </p:txBody>
      </p:sp>
    </p:spTree>
    <p:extLst>
      <p:ext uri="{BB962C8B-B14F-4D97-AF65-F5344CB8AC3E}">
        <p14:creationId xmlns:p14="http://schemas.microsoft.com/office/powerpoint/2010/main" val="6032829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05EB-CAEA-4B90-827C-692EF702F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Assessing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96C8A-2F1B-4059-A4D7-7B77BBF09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01649"/>
          </a:xfrm>
        </p:spPr>
        <p:txBody>
          <a:bodyPr>
            <a:normAutofit/>
          </a:bodyPr>
          <a:lstStyle/>
          <a:p>
            <a:r>
              <a:rPr lang="en-US" sz="2800" dirty="0"/>
              <a:t>Evaluating Outcome Results</a:t>
            </a:r>
          </a:p>
          <a:p>
            <a:r>
              <a:rPr lang="en-US" sz="2800" dirty="0"/>
              <a:t>Prevalence vs Incidence</a:t>
            </a:r>
          </a:p>
          <a:p>
            <a:pPr lvl="1"/>
            <a:r>
              <a:rPr lang="en-US" sz="2800" dirty="0"/>
              <a:t>Prevalence: Number of </a:t>
            </a:r>
            <a:r>
              <a:rPr lang="en-US" sz="2800" u="sng" dirty="0"/>
              <a:t>established</a:t>
            </a:r>
            <a:r>
              <a:rPr lang="en-US" sz="2800" dirty="0"/>
              <a:t> cases </a:t>
            </a:r>
            <a:r>
              <a:rPr lang="en-US" sz="2800" u="sng" dirty="0"/>
              <a:t>at a given time</a:t>
            </a:r>
          </a:p>
          <a:p>
            <a:pPr lvl="1"/>
            <a:r>
              <a:rPr lang="en-US" sz="2800" dirty="0"/>
              <a:t>Incidence: Number of </a:t>
            </a:r>
            <a:r>
              <a:rPr lang="en-US" sz="2800" u="sng" dirty="0"/>
              <a:t>new</a:t>
            </a:r>
            <a:r>
              <a:rPr lang="en-US" sz="2800" dirty="0"/>
              <a:t> cases occurring </a:t>
            </a:r>
            <a:r>
              <a:rPr lang="en-US" sz="2800" u="sng" dirty="0"/>
              <a:t>during a given time</a:t>
            </a:r>
            <a:endParaRPr lang="en-US" sz="2800" dirty="0"/>
          </a:p>
          <a:p>
            <a:r>
              <a:rPr lang="en-US" sz="2800" dirty="0"/>
              <a:t>2x2 Table</a:t>
            </a:r>
          </a:p>
        </p:txBody>
      </p:sp>
    </p:spTree>
    <p:extLst>
      <p:ext uri="{BB962C8B-B14F-4D97-AF65-F5344CB8AC3E}">
        <p14:creationId xmlns:p14="http://schemas.microsoft.com/office/powerpoint/2010/main" val="17628730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EB4A-312C-4D9A-B819-E1CAFC90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Assessing Risk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E82305-C7F7-4869-8E7D-360E1DCD1F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Odds Ratio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7E9A4E-AC77-4F29-A0F3-3F6AB81BE4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Based on Prevalence</a:t>
            </a:r>
          </a:p>
          <a:p>
            <a:r>
              <a:rPr lang="en-US" sz="2800" dirty="0"/>
              <a:t>Used in case-controlled and cross-sectional</a:t>
            </a:r>
          </a:p>
          <a:p>
            <a:r>
              <a:rPr lang="en-US" sz="2800" dirty="0"/>
              <a:t>No denominator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8FF794-478F-43B1-BAAF-17932CCEC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/>
              <a:t>Relative Risk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1939ABF-C03F-402B-8698-65B518468C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Based on Incidence</a:t>
            </a:r>
          </a:p>
          <a:p>
            <a:r>
              <a:rPr lang="en-US" sz="2800" dirty="0"/>
              <a:t>Used in follow-up and experimental</a:t>
            </a:r>
          </a:p>
          <a:p>
            <a:r>
              <a:rPr lang="en-US" sz="2800" dirty="0"/>
              <a:t>Denominator</a:t>
            </a:r>
          </a:p>
        </p:txBody>
      </p:sp>
    </p:spTree>
    <p:extLst>
      <p:ext uri="{BB962C8B-B14F-4D97-AF65-F5344CB8AC3E}">
        <p14:creationId xmlns:p14="http://schemas.microsoft.com/office/powerpoint/2010/main" val="389472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>
            <a:extLst>
              <a:ext uri="{FF2B5EF4-FFF2-40B4-BE49-F238E27FC236}">
                <a16:creationId xmlns:a16="http://schemas.microsoft.com/office/drawing/2014/main" id="{8C89EA62-F38E-4285-A105-C5E1BD36009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8" name="Rectangle 13" title="Background Shape">
            <a:extLst>
              <a:ext uri="{FF2B5EF4-FFF2-40B4-BE49-F238E27FC236}">
                <a16:creationId xmlns:a16="http://schemas.microsoft.com/office/drawing/2014/main" id="{F6B7BFBD-C488-4B5B-ABE5-8256F3FFB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3" name="Rectangle 17">
            <a:extLst>
              <a:ext uri="{FF2B5EF4-FFF2-40B4-BE49-F238E27FC236}">
                <a16:creationId xmlns:a16="http://schemas.microsoft.com/office/drawing/2014/main" id="{BA53A58C-A067-4B87-B48C-CB90C1FA0F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5FBAD5-6734-4E6C-9D16-8C3F520B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9" y="1653731"/>
            <a:ext cx="8110584" cy="3935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8800"/>
              <a:t>Research Methods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463AE-3E33-4193-905B-8B1F3D0C6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099" y="5589638"/>
            <a:ext cx="9790030" cy="64147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2905719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444C-862B-4213-B745-796DE017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2 X 2 Table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DF2A160-A9A5-41ED-AB71-63400949D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464139"/>
              </p:ext>
            </p:extLst>
          </p:nvPr>
        </p:nvGraphicFramePr>
        <p:xfrm>
          <a:off x="1371600" y="2286000"/>
          <a:ext cx="9601200" cy="2103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14993257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923053528"/>
                    </a:ext>
                  </a:extLst>
                </a:gridCol>
                <a:gridCol w="2909170">
                  <a:extLst>
                    <a:ext uri="{9D8B030D-6E8A-4147-A177-3AD203B41FA5}">
                      <a16:colId xmlns:a16="http://schemas.microsoft.com/office/drawing/2014/main" val="782182013"/>
                    </a:ext>
                  </a:extLst>
                </a:gridCol>
                <a:gridCol w="1891430">
                  <a:extLst>
                    <a:ext uri="{9D8B030D-6E8A-4147-A177-3AD203B41FA5}">
                      <a16:colId xmlns:a16="http://schemas.microsoft.com/office/drawing/2014/main" val="361268753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Risk Factor/ Intervention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Outcome (i.e. disease, mortality, etc.)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50175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Present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Absent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64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A+B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21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C+D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32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668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965B-3438-442C-9936-D0B2342F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3736C-B40A-4EB3-8158-D8F1705DA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 = AD/BC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466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D011-4035-4EAD-BA7C-E7C92158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Relative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7A545-3CBE-45CB-90DD-4566A2D74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RR = (a/</a:t>
            </a:r>
            <a:r>
              <a:rPr lang="en-US" sz="2800" dirty="0" err="1"/>
              <a:t>a+b</a:t>
            </a:r>
            <a:r>
              <a:rPr lang="en-US" sz="2800" dirty="0"/>
              <a:t>) ÷ (c/</a:t>
            </a:r>
            <a:r>
              <a:rPr lang="en-US" sz="2800" dirty="0" err="1"/>
              <a:t>c+d</a:t>
            </a:r>
            <a:r>
              <a:rPr lang="en-US" sz="2800" dirty="0"/>
              <a:t>)</a:t>
            </a:r>
          </a:p>
          <a:p>
            <a:r>
              <a:rPr lang="en-US" sz="2800" dirty="0"/>
              <a:t>Interpretation</a:t>
            </a:r>
          </a:p>
          <a:p>
            <a:pPr lvl="1"/>
            <a:r>
              <a:rPr lang="en-US" sz="2800" dirty="0"/>
              <a:t>RR&lt;1: Intervention </a:t>
            </a:r>
            <a:r>
              <a:rPr lang="en-US" sz="2800" u="sng" dirty="0"/>
              <a:t>decreased</a:t>
            </a:r>
            <a:r>
              <a:rPr lang="en-US" sz="2800" dirty="0"/>
              <a:t> risk of outcome</a:t>
            </a:r>
          </a:p>
          <a:p>
            <a:pPr lvl="1"/>
            <a:r>
              <a:rPr lang="en-US" sz="2800" dirty="0"/>
              <a:t>RR=1: No difference in risk</a:t>
            </a:r>
          </a:p>
          <a:p>
            <a:pPr lvl="1"/>
            <a:r>
              <a:rPr lang="en-US" sz="2800" dirty="0"/>
              <a:t>RR&gt;1: Intervention </a:t>
            </a:r>
            <a:r>
              <a:rPr lang="en-US" sz="2800" u="sng" dirty="0"/>
              <a:t>increased</a:t>
            </a:r>
            <a:r>
              <a:rPr lang="en-US" sz="2800" dirty="0"/>
              <a:t> risk of outcome</a:t>
            </a:r>
          </a:p>
        </p:txBody>
      </p:sp>
    </p:spTree>
    <p:extLst>
      <p:ext uri="{BB962C8B-B14F-4D97-AF65-F5344CB8AC3E}">
        <p14:creationId xmlns:p14="http://schemas.microsoft.com/office/powerpoint/2010/main" val="2138313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5AF8-04ED-4950-B664-C40E16D9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Relative and Absolute Risk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A3D31-603E-432F-8FC8-38C0AAED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RRR = 1-RR</a:t>
            </a:r>
          </a:p>
          <a:p>
            <a:pPr lvl="1"/>
            <a:r>
              <a:rPr lang="en-US" sz="2800" dirty="0"/>
              <a:t>Expressed as a percentage reduction</a:t>
            </a:r>
          </a:p>
          <a:p>
            <a:pPr lvl="1"/>
            <a:r>
              <a:rPr lang="en-US" sz="2800" dirty="0"/>
              <a:t>Demonstrates proportion of events</a:t>
            </a:r>
          </a:p>
          <a:p>
            <a:r>
              <a:rPr lang="en-US" sz="2800" dirty="0"/>
              <a:t>ARR = [ A/(A+B)] – [ C/(C+D)]</a:t>
            </a:r>
          </a:p>
          <a:p>
            <a:pPr lvl="1"/>
            <a:r>
              <a:rPr lang="en-US" sz="2800" dirty="0"/>
              <a:t>Gives the actual frequency of the results</a:t>
            </a:r>
          </a:p>
          <a:p>
            <a:pPr lvl="1"/>
            <a:r>
              <a:rPr lang="en-US" sz="2800" dirty="0"/>
              <a:t>Needed to calculate NNT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67279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D90B-F532-4CDF-9235-B614625C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Number Needed to Treat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8E493-6272-47D4-9CFE-6525AE70C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NNT = 1/ARR</a:t>
            </a:r>
          </a:p>
          <a:p>
            <a:pPr lvl="1"/>
            <a:r>
              <a:rPr lang="en-US" sz="2800" dirty="0"/>
              <a:t>More meaningful value than RRR, ARR, etc.</a:t>
            </a:r>
          </a:p>
        </p:txBody>
      </p:sp>
    </p:spTree>
    <p:extLst>
      <p:ext uri="{BB962C8B-B14F-4D97-AF65-F5344CB8AC3E}">
        <p14:creationId xmlns:p14="http://schemas.microsoft.com/office/powerpoint/2010/main" val="11683268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0671-B091-419A-8E82-B12CAE39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New Drug A in Pancreatic 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CB3B6-B8B6-4464-A319-0F5F1F29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Study of New Drug A vs standard treatment for pancreatic cancer.</a:t>
            </a:r>
          </a:p>
          <a:p>
            <a:r>
              <a:rPr lang="en-US" sz="2800" dirty="0"/>
              <a:t>Double-blind, randomized, multicenter trial</a:t>
            </a:r>
          </a:p>
          <a:p>
            <a:r>
              <a:rPr lang="en-US" sz="2800" dirty="0"/>
              <a:t>Outcome: Mortality at 90 days</a:t>
            </a:r>
          </a:p>
          <a:p>
            <a:r>
              <a:rPr lang="en-US" sz="2800" dirty="0"/>
              <a:t>1589 patients enrolled</a:t>
            </a:r>
          </a:p>
          <a:p>
            <a:pPr lvl="1"/>
            <a:r>
              <a:rPr lang="en-US" sz="2800" dirty="0"/>
              <a:t>798 received new drug A</a:t>
            </a:r>
          </a:p>
          <a:p>
            <a:pPr lvl="1"/>
            <a:r>
              <a:rPr lang="en-US" sz="2800" dirty="0"/>
              <a:t>791 received standard chemotherapy</a:t>
            </a:r>
          </a:p>
        </p:txBody>
      </p:sp>
    </p:spTree>
    <p:extLst>
      <p:ext uri="{BB962C8B-B14F-4D97-AF65-F5344CB8AC3E}">
        <p14:creationId xmlns:p14="http://schemas.microsoft.com/office/powerpoint/2010/main" val="30516608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444C-862B-4213-B745-796DE017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Mortality at 90 days in Pancreatic Cancer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DF2A160-A9A5-41ED-AB71-63400949D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30487"/>
              </p:ext>
            </p:extLst>
          </p:nvPr>
        </p:nvGraphicFramePr>
        <p:xfrm>
          <a:off x="1371600" y="2799567"/>
          <a:ext cx="9601200" cy="2194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14993257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923053528"/>
                    </a:ext>
                  </a:extLst>
                </a:gridCol>
                <a:gridCol w="2909170">
                  <a:extLst>
                    <a:ext uri="{9D8B030D-6E8A-4147-A177-3AD203B41FA5}">
                      <a16:colId xmlns:a16="http://schemas.microsoft.com/office/drawing/2014/main" val="782182013"/>
                    </a:ext>
                  </a:extLst>
                </a:gridCol>
                <a:gridCol w="1891430">
                  <a:extLst>
                    <a:ext uri="{9D8B030D-6E8A-4147-A177-3AD203B41FA5}">
                      <a16:colId xmlns:a16="http://schemas.microsoft.com/office/drawing/2014/main" val="361268753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Intervention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Outcome = Mortality at 90 days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50175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Survived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64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New Drug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21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Chemotherapy (Standard)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32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377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0671-B091-419A-8E82-B12CAE39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New Drug A in Pancreatic 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CB3B6-B8B6-4464-A319-0F5F1F29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6511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Relative Risk = 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Relative Risk Reduction = 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Absolute Risk Reduction = 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Number Needed to Treat = </a:t>
            </a:r>
          </a:p>
        </p:txBody>
      </p:sp>
    </p:spTree>
    <p:extLst>
      <p:ext uri="{BB962C8B-B14F-4D97-AF65-F5344CB8AC3E}">
        <p14:creationId xmlns:p14="http://schemas.microsoft.com/office/powerpoint/2010/main" val="3252986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2" name="Rectangle 11" title="Background Shape">
            <a:extLst>
              <a:ext uri="{FF2B5EF4-FFF2-40B4-BE49-F238E27FC236}">
                <a16:creationId xmlns:a16="http://schemas.microsoft.com/office/drawing/2014/main" id="{F6B7BFBD-C488-4B5B-ABE5-8256F3FFB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53A58C-A067-4B87-B48C-CB90C1FA0F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89980-7DA7-41FC-A155-58CD8F21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9" y="1653731"/>
            <a:ext cx="8110584" cy="3935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8800" dirty="0"/>
              <a:t>Forming a Study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4DB7B-B9B2-4A4A-BF3B-79DD4B55B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099" y="5589638"/>
            <a:ext cx="9790030" cy="64147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605682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ADE7-4096-454E-BB62-FAFFEE76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Where to begin?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0C8C-85DB-4A52-960F-83784FCBA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Topic Selection</a:t>
            </a:r>
          </a:p>
          <a:p>
            <a:pPr lvl="1"/>
            <a:r>
              <a:rPr lang="en-US" sz="2800" dirty="0"/>
              <a:t>What is relevant to your practice site?</a:t>
            </a:r>
          </a:p>
          <a:p>
            <a:pPr lvl="1"/>
            <a:r>
              <a:rPr lang="en-US" sz="2800" dirty="0"/>
              <a:t>Patient population</a:t>
            </a:r>
          </a:p>
          <a:p>
            <a:r>
              <a:rPr lang="en-US" sz="2800" dirty="0"/>
              <a:t>Study Design</a:t>
            </a:r>
          </a:p>
          <a:p>
            <a:pPr lvl="1"/>
            <a:r>
              <a:rPr lang="en-US" sz="2800" dirty="0"/>
              <a:t>Observational vs Experimental</a:t>
            </a:r>
          </a:p>
          <a:p>
            <a:pPr lvl="1"/>
            <a:r>
              <a:rPr lang="en-US" sz="2800" dirty="0"/>
              <a:t>Avoid the “Retrospective Review”</a:t>
            </a:r>
          </a:p>
        </p:txBody>
      </p:sp>
    </p:spTree>
    <p:extLst>
      <p:ext uri="{BB962C8B-B14F-4D97-AF65-F5344CB8AC3E}">
        <p14:creationId xmlns:p14="http://schemas.microsoft.com/office/powerpoint/2010/main" val="103830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8DC7AE-33FB-4A0A-8E9D-03040619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Where to Begin: A Study Outline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C7691F-BEF1-4491-872D-3744206653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Abstract</a:t>
            </a:r>
          </a:p>
          <a:p>
            <a:r>
              <a:rPr lang="en-US" sz="2800" dirty="0"/>
              <a:t>Introduction</a:t>
            </a:r>
          </a:p>
          <a:p>
            <a:r>
              <a:rPr lang="en-US" sz="2800" dirty="0"/>
              <a:t>Methodology</a:t>
            </a:r>
          </a:p>
          <a:p>
            <a:pPr lvl="1"/>
            <a:r>
              <a:rPr lang="en-US" sz="2800" dirty="0"/>
              <a:t>Study Design</a:t>
            </a:r>
          </a:p>
          <a:p>
            <a:pPr lvl="1"/>
            <a:r>
              <a:rPr lang="en-US" sz="2800" dirty="0"/>
              <a:t>Bias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B07AB2-F28C-4A7C-A68F-52A77819BF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Results</a:t>
            </a:r>
          </a:p>
          <a:p>
            <a:pPr lvl="1"/>
            <a:r>
              <a:rPr lang="en-US" sz="2800" dirty="0"/>
              <a:t>Validity and Reliability</a:t>
            </a:r>
          </a:p>
          <a:p>
            <a:r>
              <a:rPr lang="en-US" sz="2800" dirty="0"/>
              <a:t>Discussion</a:t>
            </a:r>
          </a:p>
          <a:p>
            <a:r>
              <a:rPr lang="en-US" sz="2800" dirty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636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103D5-35B2-4A85-AB65-0D81EAE5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4379-62B4-4C53-B04C-E6995DAB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Time</a:t>
            </a:r>
          </a:p>
          <a:p>
            <a:pPr lvl="1"/>
            <a:r>
              <a:rPr lang="en-US" sz="2800" dirty="0"/>
              <a:t>Never enough</a:t>
            </a:r>
          </a:p>
          <a:p>
            <a:r>
              <a:rPr lang="en-US" sz="2800" dirty="0"/>
              <a:t>Resources</a:t>
            </a:r>
          </a:p>
          <a:p>
            <a:r>
              <a:rPr lang="en-US" sz="2800" dirty="0"/>
              <a:t>Sample size</a:t>
            </a:r>
          </a:p>
          <a:p>
            <a:pPr lvl="1"/>
            <a:r>
              <a:rPr lang="en-US" sz="2800" dirty="0"/>
              <a:t>How many charts reviewed vs patients included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108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333A0-3369-442E-A8CC-C6F7E5EC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Question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4C62E-746F-40C4-B7D7-4E4A7AD78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FINER Criteria</a:t>
            </a:r>
          </a:p>
          <a:p>
            <a:pPr lvl="1"/>
            <a:r>
              <a:rPr lang="en-US" sz="2800" dirty="0"/>
              <a:t>Feasible?</a:t>
            </a:r>
          </a:p>
          <a:p>
            <a:pPr lvl="1"/>
            <a:r>
              <a:rPr lang="en-US" sz="2800" dirty="0"/>
              <a:t>Interesting?</a:t>
            </a:r>
          </a:p>
          <a:p>
            <a:pPr lvl="1"/>
            <a:r>
              <a:rPr lang="en-US" sz="2800" dirty="0"/>
              <a:t>Novel? </a:t>
            </a:r>
          </a:p>
          <a:p>
            <a:pPr lvl="1"/>
            <a:r>
              <a:rPr lang="en-US" sz="2800" dirty="0"/>
              <a:t>Ethical?</a:t>
            </a:r>
          </a:p>
          <a:p>
            <a:pPr lvl="1"/>
            <a:r>
              <a:rPr lang="en-US" sz="2800" dirty="0"/>
              <a:t>Relevant?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4B07D-861C-4650-A5E2-8D9CA9EFAB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PICO</a:t>
            </a:r>
          </a:p>
          <a:p>
            <a:pPr lvl="1"/>
            <a:r>
              <a:rPr lang="en-US" sz="2800" dirty="0"/>
              <a:t>Patient/Population</a:t>
            </a:r>
          </a:p>
          <a:p>
            <a:pPr lvl="1"/>
            <a:r>
              <a:rPr lang="en-US" sz="2800" dirty="0"/>
              <a:t>Intervention</a:t>
            </a:r>
          </a:p>
          <a:p>
            <a:pPr lvl="1"/>
            <a:r>
              <a:rPr lang="en-US" sz="2800" dirty="0"/>
              <a:t>Comparator</a:t>
            </a:r>
          </a:p>
          <a:p>
            <a:pPr lvl="1"/>
            <a:r>
              <a:rPr lang="en-US" sz="2800" dirty="0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41492856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CAF7-6C6F-4C59-9145-1FF38CF7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Question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1875-A44C-4DE8-A282-8071AC07C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problematic aspects of your practice</a:t>
            </a:r>
          </a:p>
          <a:p>
            <a:r>
              <a:rPr lang="en-US" sz="2800" dirty="0"/>
              <a:t>Availability of resources</a:t>
            </a:r>
          </a:p>
          <a:p>
            <a:pPr lvl="1"/>
            <a:r>
              <a:rPr lang="en-US" sz="2800" dirty="0"/>
              <a:t>Shortages</a:t>
            </a:r>
          </a:p>
          <a:p>
            <a:r>
              <a:rPr lang="en-US" sz="2800" dirty="0"/>
              <a:t>Concerning outcomes occurring?</a:t>
            </a:r>
          </a:p>
          <a:p>
            <a:r>
              <a:rPr lang="en-US" sz="2800" dirty="0"/>
              <a:t>“Why do we do it that way?”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FA3CAA-2DE6-4D2B-90D0-421F0710E574}"/>
              </a:ext>
            </a:extLst>
          </p:cNvPr>
          <p:cNvSpPr txBox="1"/>
          <p:nvPr/>
        </p:nvSpPr>
        <p:spPr>
          <a:xfrm>
            <a:off x="751194" y="6362147"/>
            <a:ext cx="300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000" dirty="0" err="1"/>
              <a:t>Lipowski</a:t>
            </a:r>
            <a:r>
              <a:rPr lang="en-US" sz="1000" dirty="0"/>
              <a:t>, EE. Developing great research questions. AJHP. 2008; 65(17): 1667-1670.</a:t>
            </a:r>
          </a:p>
        </p:txBody>
      </p:sp>
    </p:spTree>
    <p:extLst>
      <p:ext uri="{BB962C8B-B14F-4D97-AF65-F5344CB8AC3E}">
        <p14:creationId xmlns:p14="http://schemas.microsoft.com/office/powerpoint/2010/main" val="1248458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F094-1AD0-4817-BBB4-A5DFBBDC1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PICO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398F-FEB5-4A6C-8A63-F468A93A3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53003"/>
          </a:xfrm>
        </p:spPr>
        <p:txBody>
          <a:bodyPr>
            <a:normAutofit/>
          </a:bodyPr>
          <a:lstStyle/>
          <a:p>
            <a:r>
              <a:rPr lang="en-US" sz="2800" i="1" dirty="0"/>
              <a:t>Topic: Reduction in missed doses of meropenem after switching from IVPB to IV push</a:t>
            </a:r>
          </a:p>
          <a:p>
            <a:r>
              <a:rPr lang="en-US" sz="2800" u="sng" dirty="0"/>
              <a:t>Patient/Pop</a:t>
            </a:r>
            <a:r>
              <a:rPr lang="en-US" sz="2800" dirty="0"/>
              <a:t>: Patients who received meropenem</a:t>
            </a:r>
          </a:p>
          <a:p>
            <a:r>
              <a:rPr lang="en-US" sz="2800" u="sng" dirty="0"/>
              <a:t>Intervention</a:t>
            </a:r>
            <a:r>
              <a:rPr lang="en-US" sz="2800" dirty="0"/>
              <a:t>: Meropenem administration changed from IVPB to IV push</a:t>
            </a:r>
          </a:p>
          <a:p>
            <a:r>
              <a:rPr lang="en-US" sz="2800" u="sng" dirty="0"/>
              <a:t>Comparator</a:t>
            </a:r>
            <a:r>
              <a:rPr lang="en-US" sz="2800" dirty="0"/>
              <a:t>: IVPB control group; retrospective data collection prior to intervention</a:t>
            </a:r>
          </a:p>
          <a:p>
            <a:r>
              <a:rPr lang="en-US" sz="2800" u="sng" dirty="0"/>
              <a:t>Outcome</a:t>
            </a:r>
            <a:r>
              <a:rPr lang="en-US" sz="2800" dirty="0"/>
              <a:t>: Reduction in missed doses</a:t>
            </a:r>
          </a:p>
        </p:txBody>
      </p:sp>
    </p:spTree>
    <p:extLst>
      <p:ext uri="{BB962C8B-B14F-4D97-AF65-F5344CB8AC3E}">
        <p14:creationId xmlns:p14="http://schemas.microsoft.com/office/powerpoint/2010/main" val="40043760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1C9C-15CC-4896-B1F4-2889D8028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Study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65E2A-A96B-4656-9154-73FC5071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Important to consider how you’re going to obtain your patient sample</a:t>
            </a:r>
          </a:p>
          <a:p>
            <a:r>
              <a:rPr lang="en-US" sz="2800" dirty="0"/>
              <a:t>Sample size</a:t>
            </a:r>
          </a:p>
          <a:p>
            <a:pPr lvl="1"/>
            <a:r>
              <a:rPr lang="en-US" sz="2800" dirty="0"/>
              <a:t>Too many vs. too few</a:t>
            </a:r>
          </a:p>
        </p:txBody>
      </p:sp>
    </p:spTree>
    <p:extLst>
      <p:ext uri="{BB962C8B-B14F-4D97-AF65-F5344CB8AC3E}">
        <p14:creationId xmlns:p14="http://schemas.microsoft.com/office/powerpoint/2010/main" val="26705971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98CA-F5F0-4AE0-BBB3-199B1180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2F8B1-904C-49BC-9E5D-3489CC66E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Patanwala</a:t>
            </a:r>
            <a:r>
              <a:rPr lang="en-US" sz="2800" dirty="0"/>
              <a:t>, AE. A practical guide to conducting and writing medical record review studies. </a:t>
            </a:r>
          </a:p>
          <a:p>
            <a:pPr lvl="1"/>
            <a:r>
              <a:rPr lang="en-US" sz="2800" dirty="0"/>
              <a:t>AJHP November 15</a:t>
            </a:r>
            <a:r>
              <a:rPr lang="en-US" sz="2800" baseline="30000" dirty="0"/>
              <a:t>th</a:t>
            </a:r>
            <a:r>
              <a:rPr lang="en-US" sz="2800" dirty="0"/>
              <a:t> 2017</a:t>
            </a:r>
          </a:p>
          <a:p>
            <a:pPr lvl="1"/>
            <a:r>
              <a:rPr lang="en-US" sz="2800" dirty="0"/>
              <a:t>References the AJHP “Tool Kit” for practice-based research </a:t>
            </a:r>
          </a:p>
        </p:txBody>
      </p:sp>
    </p:spTree>
    <p:extLst>
      <p:ext uri="{BB962C8B-B14F-4D97-AF65-F5344CB8AC3E}">
        <p14:creationId xmlns:p14="http://schemas.microsoft.com/office/powerpoint/2010/main" val="23246551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6A30-5EDA-4222-9B4A-4F832D29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2DBE-D1A1-41E4-9334-397DE926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2774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Gehlbach</a:t>
            </a:r>
            <a:r>
              <a:rPr lang="en-US" dirty="0"/>
              <a:t>, SH. Interpreting the medical literature. 5</a:t>
            </a:r>
            <a:r>
              <a:rPr lang="en-US" baseline="30000" dirty="0"/>
              <a:t>th</a:t>
            </a:r>
            <a:r>
              <a:rPr lang="en-US" dirty="0"/>
              <a:t> ed. New York: McGraw Hill Medical Publishing. 2006</a:t>
            </a:r>
          </a:p>
          <a:p>
            <a:r>
              <a:rPr lang="en-US" dirty="0"/>
              <a:t>Tyler, LS. Research Design, Evidence-Based Medicine and Statistical Analysis. Oral presentation for ASHP 2016 Pharmacotherapy Specialty Review Course.</a:t>
            </a:r>
          </a:p>
          <a:p>
            <a:r>
              <a:rPr lang="en-US" dirty="0" err="1"/>
              <a:t>Patanwala</a:t>
            </a:r>
            <a:r>
              <a:rPr lang="en-US" dirty="0"/>
              <a:t> AE. A practical guide to conducting and writing medical record review studies. AJHP. 2017; 74(22):1853-1864.</a:t>
            </a:r>
          </a:p>
          <a:p>
            <a:r>
              <a:rPr lang="en-US" dirty="0">
                <a:hlinkClick r:id="rId2"/>
              </a:rPr>
              <a:t>https://en.wikipedia.org/wiki/Hazard_ratio</a:t>
            </a:r>
            <a:endParaRPr lang="en-US" dirty="0"/>
          </a:p>
          <a:p>
            <a:r>
              <a:rPr lang="en-US" dirty="0"/>
              <a:t>Farrugia P, </a:t>
            </a:r>
            <a:r>
              <a:rPr lang="en-US" dirty="0" err="1"/>
              <a:t>Petrisor</a:t>
            </a:r>
            <a:r>
              <a:rPr lang="en-US" dirty="0"/>
              <a:t> BA, </a:t>
            </a:r>
            <a:r>
              <a:rPr lang="en-US" dirty="0" err="1"/>
              <a:t>Farrokhyar</a:t>
            </a:r>
            <a:r>
              <a:rPr lang="en-US" dirty="0"/>
              <a:t> F, Bhandari M. Research questions, hypotheses and objectives. </a:t>
            </a:r>
            <a:r>
              <a:rPr lang="en-US" i="1" dirty="0"/>
              <a:t>Canadian Journal of Surgery</a:t>
            </a:r>
            <a:r>
              <a:rPr lang="en-US" dirty="0"/>
              <a:t>. 2010;53(4):278-281.</a:t>
            </a:r>
          </a:p>
          <a:p>
            <a:pPr fontAlgn="base"/>
            <a:r>
              <a:rPr lang="en-US" dirty="0"/>
              <a:t>Developing great research questions</a:t>
            </a:r>
          </a:p>
          <a:p>
            <a:pPr fontAlgn="base"/>
            <a:r>
              <a:rPr lang="en-US" dirty="0"/>
              <a:t>Earlene E. </a:t>
            </a:r>
            <a:r>
              <a:rPr lang="en-US" dirty="0" err="1"/>
              <a:t>Lipowski</a:t>
            </a:r>
            <a:endParaRPr lang="en-US" dirty="0"/>
          </a:p>
          <a:p>
            <a:pPr fontAlgn="base"/>
            <a:r>
              <a:rPr lang="en-US" dirty="0" err="1"/>
              <a:t>Lipowski</a:t>
            </a:r>
            <a:r>
              <a:rPr lang="en-US" dirty="0"/>
              <a:t>, EE. Developing great research questions. AJHP. 2008; 65(17): 1667-1670.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592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6A30-5EDA-4222-9B4A-4F832D29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2DBE-D1A1-41E4-9334-397DE926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27742"/>
          </a:xfrm>
        </p:spPr>
        <p:txBody>
          <a:bodyPr>
            <a:normAutofit/>
          </a:bodyPr>
          <a:lstStyle/>
          <a:p>
            <a:r>
              <a:rPr lang="en-US" dirty="0"/>
              <a:t>Ranganathan P, </a:t>
            </a:r>
            <a:r>
              <a:rPr lang="en-US" dirty="0" err="1"/>
              <a:t>Pramesh</a:t>
            </a:r>
            <a:r>
              <a:rPr lang="en-US" dirty="0"/>
              <a:t> CS, Aggarwal R. Common pitfalls in statistical analysis: Intention-to-treat versus per-protocol analysis. </a:t>
            </a:r>
            <a:r>
              <a:rPr lang="en-US" i="1" dirty="0"/>
              <a:t>Perspectives in Clinical Research</a:t>
            </a:r>
            <a:r>
              <a:rPr lang="en-US" dirty="0"/>
              <a:t>. 2016;7(3):144-146. doi:10.4103/2229-3485.184823.</a:t>
            </a:r>
          </a:p>
          <a:p>
            <a:r>
              <a:rPr lang="en-US" dirty="0"/>
              <a:t>Flynn, R. Survival Analysis. Journal of Clinical Nursing. 2012; 21:2789-2797</a:t>
            </a:r>
          </a:p>
          <a:p>
            <a:r>
              <a:rPr lang="en-US" dirty="0">
                <a:hlinkClick r:id="rId2"/>
              </a:rPr>
              <a:t>https://en.wikipedia.org/wiki/P-value</a:t>
            </a:r>
            <a:r>
              <a:rPr lang="en-US" dirty="0"/>
              <a:t> </a:t>
            </a:r>
          </a:p>
          <a:p>
            <a:r>
              <a:rPr lang="en-US" dirty="0"/>
              <a:t>Ranganathan, P, </a:t>
            </a:r>
            <a:r>
              <a:rPr lang="en-US" dirty="0" err="1"/>
              <a:t>Pramesh</a:t>
            </a:r>
            <a:r>
              <a:rPr lang="en-US" dirty="0"/>
              <a:t>, CS, Aggarwal, R. Common pitfalls in statistical analysis: Intention-to-treat versus per-protocol analysis. </a:t>
            </a:r>
            <a:r>
              <a:rPr lang="en-US" dirty="0" err="1"/>
              <a:t>Perspect</a:t>
            </a:r>
            <a:r>
              <a:rPr lang="en-US" dirty="0"/>
              <a:t> </a:t>
            </a:r>
            <a:r>
              <a:rPr lang="en-US" dirty="0" err="1"/>
              <a:t>Clin</a:t>
            </a:r>
            <a:r>
              <a:rPr lang="en-US" dirty="0"/>
              <a:t> Res. 2016 Jul-Sep; 7(3): 144–146.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5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0F31-B7C9-4C3D-9A59-BCE70747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anchor="b"/>
          <a:lstStyle/>
          <a:p>
            <a:r>
              <a:rPr lang="en-US" b="1" dirty="0"/>
              <a:t>Study Designs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352AA-89DF-42A3-95BE-6C174C784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26078"/>
          </a:xfrm>
        </p:spPr>
        <p:txBody>
          <a:bodyPr numCol="2" anchor="t">
            <a:normAutofit/>
          </a:bodyPr>
          <a:lstStyle/>
          <a:p>
            <a:r>
              <a:rPr lang="en-US" sz="2800" dirty="0"/>
              <a:t>Descriptive</a:t>
            </a:r>
          </a:p>
          <a:p>
            <a:r>
              <a:rPr lang="en-US" sz="2800" dirty="0"/>
              <a:t>Explanatory</a:t>
            </a:r>
          </a:p>
          <a:p>
            <a:r>
              <a:rPr lang="en-US" sz="2800" dirty="0"/>
              <a:t>Observational</a:t>
            </a:r>
          </a:p>
          <a:p>
            <a:r>
              <a:rPr lang="en-US" sz="2800" dirty="0"/>
              <a:t>Experimental</a:t>
            </a:r>
          </a:p>
          <a:p>
            <a:r>
              <a:rPr lang="en-US" sz="2800" dirty="0"/>
              <a:t>Qualitative</a:t>
            </a:r>
          </a:p>
          <a:p>
            <a:r>
              <a:rPr lang="en-US" sz="2800" dirty="0"/>
              <a:t>Quantitative</a:t>
            </a:r>
          </a:p>
          <a:p>
            <a:r>
              <a:rPr lang="en-US" sz="2800" dirty="0"/>
              <a:t>Analytical</a:t>
            </a:r>
          </a:p>
          <a:p>
            <a:r>
              <a:rPr lang="en-US" sz="2800" dirty="0"/>
              <a:t>Retrospective</a:t>
            </a:r>
          </a:p>
          <a:p>
            <a:r>
              <a:rPr lang="en-US" sz="2800" dirty="0"/>
              <a:t>Prospective</a:t>
            </a:r>
          </a:p>
          <a:p>
            <a:r>
              <a:rPr lang="en-US" sz="2800" dirty="0"/>
              <a:t>Case</a:t>
            </a:r>
          </a:p>
          <a:p>
            <a:r>
              <a:rPr lang="en-US" sz="2800" dirty="0"/>
              <a:t>Controlled</a:t>
            </a:r>
          </a:p>
          <a:p>
            <a:r>
              <a:rPr lang="en-US" sz="2800" dirty="0"/>
              <a:t>Exploratory</a:t>
            </a:r>
          </a:p>
        </p:txBody>
      </p:sp>
    </p:spTree>
    <p:extLst>
      <p:ext uri="{BB962C8B-B14F-4D97-AF65-F5344CB8AC3E}">
        <p14:creationId xmlns:p14="http://schemas.microsoft.com/office/powerpoint/2010/main" val="354306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B6191A8-9430-4C56-B1BC-9BBD7D3D3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923757"/>
              </p:ext>
            </p:extLst>
          </p:nvPr>
        </p:nvGraphicFramePr>
        <p:xfrm>
          <a:off x="1033396" y="175365"/>
          <a:ext cx="10916433" cy="653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11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FC4C-42CF-4A39-A7D1-6F0D26E6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Descriptive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09952-9BFF-433E-97CD-A8C8BEA7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Record events, observations, or activities</a:t>
            </a:r>
          </a:p>
          <a:p>
            <a:r>
              <a:rPr lang="en-US" sz="2800" dirty="0"/>
              <a:t>Don’t provide evidence of efficacy or show causation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800" dirty="0"/>
              <a:t>Case reports</a:t>
            </a:r>
          </a:p>
          <a:p>
            <a:pPr lvl="1"/>
            <a:r>
              <a:rPr lang="en-US" sz="2800" dirty="0"/>
              <a:t>Clinical series</a:t>
            </a:r>
          </a:p>
          <a:p>
            <a:pPr lvl="1"/>
            <a:r>
              <a:rPr lang="en-US" sz="2800" dirty="0"/>
              <a:t>Population medicine </a:t>
            </a:r>
          </a:p>
          <a:p>
            <a:pPr lvl="1"/>
            <a:r>
              <a:rPr lang="en-US" sz="2800" dirty="0"/>
              <a:t>Program or course</a:t>
            </a:r>
          </a:p>
        </p:txBody>
      </p:sp>
    </p:spTree>
    <p:extLst>
      <p:ext uri="{BB962C8B-B14F-4D97-AF65-F5344CB8AC3E}">
        <p14:creationId xmlns:p14="http://schemas.microsoft.com/office/powerpoint/2010/main" val="2748591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8904-39E0-407D-B87C-4F569B3C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Explanatory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64B65-5112-4496-9AB0-52157EEE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80882"/>
            <a:ext cx="4443984" cy="823912"/>
          </a:xfrm>
        </p:spPr>
        <p:txBody>
          <a:bodyPr/>
          <a:lstStyle/>
          <a:p>
            <a:r>
              <a:rPr lang="en-US" sz="3600" dirty="0"/>
              <a:t>Observational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811E6-31D2-4726-9CD3-638BB573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3977"/>
            <a:ext cx="4443984" cy="3649870"/>
          </a:xfrm>
        </p:spPr>
        <p:txBody>
          <a:bodyPr>
            <a:normAutofit/>
          </a:bodyPr>
          <a:lstStyle/>
          <a:p>
            <a:r>
              <a:rPr lang="en-US" sz="2800" dirty="0"/>
              <a:t>Seek to link outcomes with risk factors and vice versa. 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800" dirty="0"/>
              <a:t>Case Control</a:t>
            </a:r>
          </a:p>
          <a:p>
            <a:pPr lvl="1"/>
            <a:r>
              <a:rPr lang="en-US" sz="2800" dirty="0"/>
              <a:t>Follow-up</a:t>
            </a:r>
          </a:p>
          <a:p>
            <a:pPr lvl="1"/>
            <a:r>
              <a:rPr lang="en-US" sz="2800" dirty="0"/>
              <a:t>Cross-Sectional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C6C868-C189-4F3A-BBA3-BE3E7C4E3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2180882"/>
            <a:ext cx="4443984" cy="823912"/>
          </a:xfrm>
        </p:spPr>
        <p:txBody>
          <a:bodyPr/>
          <a:lstStyle/>
          <a:p>
            <a:r>
              <a:rPr lang="en-US" sz="3600" dirty="0"/>
              <a:t>Experimental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A4A85F-C270-4FE0-BD6C-2BB391D92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3013976"/>
            <a:ext cx="4443984" cy="3649871"/>
          </a:xfrm>
        </p:spPr>
        <p:txBody>
          <a:bodyPr>
            <a:normAutofit/>
          </a:bodyPr>
          <a:lstStyle/>
          <a:p>
            <a:r>
              <a:rPr lang="en-US" sz="2800" dirty="0"/>
              <a:t>Primarily evaluate efficacy</a:t>
            </a:r>
          </a:p>
          <a:p>
            <a:r>
              <a:rPr lang="en-US" sz="2800" dirty="0"/>
              <a:t>Active interventions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800" dirty="0"/>
              <a:t>Parallel or Independent</a:t>
            </a:r>
          </a:p>
          <a:p>
            <a:pPr lvl="1"/>
            <a:r>
              <a:rPr lang="en-US" sz="2800" dirty="0"/>
              <a:t>Cross-Over or Related</a:t>
            </a:r>
          </a:p>
        </p:txBody>
      </p:sp>
    </p:spTree>
    <p:extLst>
      <p:ext uri="{BB962C8B-B14F-4D97-AF65-F5344CB8AC3E}">
        <p14:creationId xmlns:p14="http://schemas.microsoft.com/office/powerpoint/2010/main" val="18573365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4032</TotalTime>
  <Words>1952</Words>
  <Application>Microsoft Office PowerPoint</Application>
  <PresentationFormat>Widescreen</PresentationFormat>
  <Paragraphs>455</Paragraphs>
  <Slides>57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Franklin Gothic Book</vt:lpstr>
      <vt:lpstr>Wingdings</vt:lpstr>
      <vt:lpstr>Crop</vt:lpstr>
      <vt:lpstr>Biostatistics and research Methods in Drug Therapy</vt:lpstr>
      <vt:lpstr>Disclosure</vt:lpstr>
      <vt:lpstr>Objectives</vt:lpstr>
      <vt:lpstr>Research Methods</vt:lpstr>
      <vt:lpstr>Where to Begin: A Study Outline</vt:lpstr>
      <vt:lpstr>Study Designs </vt:lpstr>
      <vt:lpstr>PowerPoint Presentation</vt:lpstr>
      <vt:lpstr>Descriptive Studies</vt:lpstr>
      <vt:lpstr>Explanatory</vt:lpstr>
      <vt:lpstr>Study Designs</vt:lpstr>
      <vt:lpstr>Observational: Case-Control</vt:lpstr>
      <vt:lpstr>Observational: Follow-Up</vt:lpstr>
      <vt:lpstr>Observational: Cross-Sectional </vt:lpstr>
      <vt:lpstr>Experimental</vt:lpstr>
      <vt:lpstr>Clinical Trials</vt:lpstr>
      <vt:lpstr>Validity and Reliability</vt:lpstr>
      <vt:lpstr>Bias: All the Kinds</vt:lpstr>
      <vt:lpstr>Types of Bias</vt:lpstr>
      <vt:lpstr>Types of Bias</vt:lpstr>
      <vt:lpstr>Types of Bias</vt:lpstr>
      <vt:lpstr>Statistical Analysis</vt:lpstr>
      <vt:lpstr>Statistical Tests</vt:lpstr>
      <vt:lpstr>Types of Data</vt:lpstr>
      <vt:lpstr>Nominal Data</vt:lpstr>
      <vt:lpstr>Ordinal Data</vt:lpstr>
      <vt:lpstr>Continuous Data</vt:lpstr>
      <vt:lpstr>Statistical Tests</vt:lpstr>
      <vt:lpstr>Survival Analysis</vt:lpstr>
      <vt:lpstr>Survival Analysis</vt:lpstr>
      <vt:lpstr>Hazard Ratio</vt:lpstr>
      <vt:lpstr>Hazard Ratio</vt:lpstr>
      <vt:lpstr>Hypothesis Testing</vt:lpstr>
      <vt:lpstr>P-Value</vt:lpstr>
      <vt:lpstr>Interpreting P-Value</vt:lpstr>
      <vt:lpstr>Errors in Hypothesis Testing</vt:lpstr>
      <vt:lpstr>Confidence Interval</vt:lpstr>
      <vt:lpstr>Intention to Treat vs Per Protocol Analysis</vt:lpstr>
      <vt:lpstr>Assessing Risk</vt:lpstr>
      <vt:lpstr>Assessing Risk</vt:lpstr>
      <vt:lpstr>2 X 2 Table</vt:lpstr>
      <vt:lpstr>Odds Ratio</vt:lpstr>
      <vt:lpstr>Relative Risk</vt:lpstr>
      <vt:lpstr>Relative and Absolute Risk Reduction</vt:lpstr>
      <vt:lpstr>Number Needed to Treat</vt:lpstr>
      <vt:lpstr>New Drug A in Pancreatic Cancer</vt:lpstr>
      <vt:lpstr>Mortality at 90 days in Pancreatic Cancer</vt:lpstr>
      <vt:lpstr>New Drug A in Pancreatic Cancer</vt:lpstr>
      <vt:lpstr>Forming a Study Question</vt:lpstr>
      <vt:lpstr>Where to begin?</vt:lpstr>
      <vt:lpstr>Barriers</vt:lpstr>
      <vt:lpstr>Question Development</vt:lpstr>
      <vt:lpstr>Question Development</vt:lpstr>
      <vt:lpstr>PICO Method</vt:lpstr>
      <vt:lpstr>Study Sample</vt:lpstr>
      <vt:lpstr>Resources 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 and Intro to Statistical Analysis</dc:title>
  <dc:creator>Amber Olek</dc:creator>
  <cp:lastModifiedBy>Amber Olek</cp:lastModifiedBy>
  <cp:revision>41</cp:revision>
  <dcterms:created xsi:type="dcterms:W3CDTF">2017-11-02T15:54:37Z</dcterms:created>
  <dcterms:modified xsi:type="dcterms:W3CDTF">2017-12-12T17:03:51Z</dcterms:modified>
</cp:coreProperties>
</file>